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3" r:id="rId2"/>
    <p:sldId id="282" r:id="rId3"/>
    <p:sldId id="299" r:id="rId4"/>
    <p:sldId id="298" r:id="rId5"/>
    <p:sldId id="260" r:id="rId6"/>
    <p:sldId id="295" r:id="rId7"/>
    <p:sldId id="285" r:id="rId8"/>
    <p:sldId id="263" r:id="rId9"/>
    <p:sldId id="279" r:id="rId10"/>
    <p:sldId id="261" r:id="rId11"/>
    <p:sldId id="287" r:id="rId12"/>
    <p:sldId id="300" r:id="rId13"/>
    <p:sldId id="278" r:id="rId14"/>
    <p:sldId id="264" r:id="rId15"/>
    <p:sldId id="265" r:id="rId16"/>
    <p:sldId id="266" r:id="rId17"/>
    <p:sldId id="267" r:id="rId18"/>
    <p:sldId id="296" r:id="rId19"/>
    <p:sldId id="268" r:id="rId20"/>
    <p:sldId id="269" r:id="rId21"/>
    <p:sldId id="270" r:id="rId22"/>
    <p:sldId id="271" r:id="rId23"/>
    <p:sldId id="297" r:id="rId24"/>
    <p:sldId id="272" r:id="rId25"/>
    <p:sldId id="273" r:id="rId26"/>
    <p:sldId id="274" r:id="rId27"/>
    <p:sldId id="275" r:id="rId28"/>
    <p:sldId id="290" r:id="rId29"/>
    <p:sldId id="292" r:id="rId30"/>
    <p:sldId id="277" r:id="rId31"/>
    <p:sldId id="276" r:id="rId32"/>
    <p:sldId id="288" r:id="rId33"/>
    <p:sldId id="293" r:id="rId34"/>
    <p:sldId id="294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佳謓 吳" initials="佳謓" lastIdx="1" clrIdx="0">
    <p:extLst>
      <p:ext uri="{19B8F6BF-5375-455C-9EA6-DF929625EA0E}">
        <p15:presenceInfo xmlns:p15="http://schemas.microsoft.com/office/powerpoint/2012/main" userId="4c3f60f47a8da4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050"/>
    <a:srgbClr val="E7A7A7"/>
    <a:srgbClr val="E2F0D9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2" autoAdjust="0"/>
    <p:restoredTop sz="82088" autoAdjust="0"/>
  </p:normalViewPr>
  <p:slideViewPr>
    <p:cSldViewPr snapToGrid="0">
      <p:cViewPr varScale="1">
        <p:scale>
          <a:sx n="71" d="100"/>
          <a:sy n="71" d="100"/>
        </p:scale>
        <p:origin x="3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837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18T15:32:35.78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3A08A3C-96A8-655E-D31A-6B267ED21C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9485A-E1D6-CFCF-4AE6-29DF641295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6A0BB-A70D-412C-A15B-F39B8A6BDAD1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9609D3-7571-3019-FB79-CB9F63E2F0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1694DC-0CF9-1662-FEAE-3FD6D7AF0F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B92D5-04B5-42D1-B865-616C3D29D0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037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DA1DE-E6FE-433D-8EA6-E662F240D47B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E5300-7E32-48B7-93CB-B1AC6D080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474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控制器</a:t>
            </a:r>
            <a:r>
              <a:rPr lang="en-US" altLang="zh-TW" dirty="0"/>
              <a:t>&gt;&gt;</a:t>
            </a:r>
            <a:r>
              <a:rPr lang="zh-TW" altLang="en-US" dirty="0"/>
              <a:t>網址分派</a:t>
            </a:r>
            <a:endParaRPr lang="en-US" altLang="zh-TW" dirty="0"/>
          </a:p>
          <a:p>
            <a:r>
              <a:rPr lang="en-US" altLang="zh-TW" dirty="0"/>
              <a:t>Service&gt;&gt;</a:t>
            </a:r>
            <a:r>
              <a:rPr lang="zh-TW" altLang="en-US" dirty="0"/>
              <a:t>業務邏輯判斷</a:t>
            </a:r>
            <a:endParaRPr lang="en-US" altLang="zh-TW" dirty="0"/>
          </a:p>
          <a:p>
            <a:r>
              <a:rPr lang="en-US" altLang="zh-TW" dirty="0"/>
              <a:t>Repository&gt;&gt;</a:t>
            </a:r>
            <a:r>
              <a:rPr lang="zh-TW" altLang="en-US" dirty="0"/>
              <a:t>資料庫連線後對資料做增刪改查</a:t>
            </a:r>
            <a:endParaRPr lang="en-US" altLang="zh-TW" dirty="0"/>
          </a:p>
          <a:p>
            <a:r>
              <a:rPr lang="zh-TW" altLang="en-US" dirty="0"/>
              <a:t>再將資料返回至控制層</a:t>
            </a:r>
            <a:r>
              <a:rPr lang="en-US" altLang="zh-TW" dirty="0"/>
              <a:t>&gt;&gt;</a:t>
            </a:r>
            <a:r>
              <a:rPr lang="zh-TW" altLang="en-US" dirty="0"/>
              <a:t>及對</a:t>
            </a:r>
            <a:r>
              <a:rPr lang="en-US" altLang="zh-TW" dirty="0"/>
              <a:t>view</a:t>
            </a:r>
            <a:r>
              <a:rPr lang="zh-TW" altLang="en-US" dirty="0"/>
              <a:t>進行指令下達</a:t>
            </a:r>
            <a:endParaRPr lang="en-US" altLang="zh-TW" dirty="0"/>
          </a:p>
          <a:p>
            <a:r>
              <a:rPr lang="en-US" altLang="zh-TW" dirty="0" err="1"/>
              <a:t>Jsp</a:t>
            </a:r>
            <a:r>
              <a:rPr lang="zh-TW" altLang="en-US" dirty="0"/>
              <a:t>外加一些渲染後回傳至用戶端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E5300-7E32-48B7-93CB-B1AC6D080C8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183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5BFDC-EB6C-54D0-0966-1BE71F545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3CEE39-CC40-61FB-D2FA-3FCFA6F3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DFA03F-63D5-2FBC-3CB5-ACE821E7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F6B823-3FFF-93E4-3C42-217CF883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600D3B-2206-499E-971D-F335D08B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68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7C70D-EE6E-6782-8EEC-D9D8035A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68" y="365125"/>
            <a:ext cx="1111073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C9C0FCE-194D-22A1-2A0A-579AEC154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43068" y="1825625"/>
            <a:ext cx="11110732" cy="43513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F86EF6-B761-0860-4B2A-9DA04663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B8B781-5A98-E036-AECA-2290CD78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206A98-165A-8F36-5FB6-7FB93EF5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79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172E9F6-EC94-2901-5C96-366F641A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833AF4-4CED-B7B2-410C-310E8B9DA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20964F-AFFA-6FF6-0D90-3CE02B48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6436B7-352B-9EA6-83D9-A2CA8E55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28B098-E9AB-359F-876B-00AF9B4E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10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067E-3843-1D1E-B974-89162EE2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0925537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D327C-7DF6-D5DB-1BCD-CDBA83E02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63" y="1825625"/>
            <a:ext cx="10925537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8FA7D8-44B3-4A7D-36DD-DDFD59817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9E5E53-ED7C-0B37-4E5B-ACE56CDC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95DE6A-67BC-40E6-4B98-525F87CB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09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458F9-4F06-A102-812A-4752846C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E2189E-053E-B941-5D80-6C49F7C82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9D1B69-D921-4C55-3BCB-A44CCAC2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C1D547-3D99-6100-61C8-84C75E7B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62B44-E791-6756-0E1A-6F0F05E5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75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E53052-99B8-3C10-7884-DF4CEBDA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1137C1-39DF-8FD7-872E-1C3FFA347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8DC259-AFC4-585D-157C-D3698DCA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972767-1431-BA51-4AE4-E036F35B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B6CA7C-45B9-CD27-F1B5-A944E818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70D8B2-2B41-9AF2-8DDE-52E27CAA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65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58A05-91EA-E4D5-ACE9-7455AACB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365125"/>
            <a:ext cx="11031297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8D24BD-0D16-F01A-4CAA-D52F89E1E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8E00A3-5356-9DDD-E5BE-F3BED42A6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EC80E2-AED8-8381-F941-876688D2F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BDE788D-7C60-0F7D-122B-1C4CF2A6A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58860CC-6FC3-7192-DB55-31961EE1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8FCC8EC-DAE0-00D8-751C-CD022DCD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FF871A8-29A7-E99F-2D7D-C2FE7289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22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443D68-3E8B-EA17-2059-74292D33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6" y="365125"/>
            <a:ext cx="11018134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F645091-3D11-7A16-0EDE-B976D655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31E4286-217E-A7E5-125A-DBED0F37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8376C4-D9D6-F205-044E-95E4085E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13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1BE425-4C95-4E90-AE13-810598AB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BEF72FE-D2CE-8F55-CD1C-7D616438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F87461-ED16-76E7-316D-9D80EDC1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529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B8929-4C06-D9CD-E462-BB49A6E6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2DDAF3-97AA-E764-B581-FB6F72875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4E93AC-B46D-BC57-27CD-18AFE1624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D1F12F-3181-6F7B-B7B5-0443EA72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4624E-7588-1D97-ABF3-F1052B29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1777B9-0F2C-6B22-49C2-55A1AD76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62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F7EC8-42DC-A278-9CF1-2E38ED6C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928243-58E7-1464-3476-E9EFE5C21F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5C834E-6395-861D-CECD-3D9D22471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C9C049-D841-DCDC-BBE2-F0538BE7D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DC6735-DB95-007E-A4B6-9B35A974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9BE4E0-7565-7854-1010-170B8AB1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21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7AFD269-F045-83F8-FE71-FE2EE0F92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289425-DF5E-8BD8-A2C7-96787E541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1ABDE2-761A-951B-F62A-EDAAAE11A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31A7-A0F6-45A5-94AC-9721EC3F0BC2}" type="datetimeFigureOut">
              <a:rPr lang="zh-TW" altLang="en-US" smtClean="0"/>
              <a:t>2024/1/18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51E36B-BEC0-4350-3F6D-AA23A0D08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C9E249-9099-1B75-D72B-8A9752E53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BE4B7-4C05-42ED-BDA8-47DF8DB0B6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752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rikawu16/MyWebBank.git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3.png"/><Relationship Id="rId21" Type="http://schemas.microsoft.com/office/2007/relationships/hdphoto" Target="../media/hdphoto7.wdp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microsoft.com/office/2007/relationships/hdphoto" Target="../media/hdphoto6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microsoft.com/office/2007/relationships/hdphoto" Target="../media/hdphoto4.wdp"/><Relationship Id="rId22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37105ABB-1751-1868-7735-14B0CC92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6376" y="708797"/>
            <a:ext cx="12139248" cy="5569281"/>
          </a:xfrm>
          <a:prstGeom prst="rect">
            <a:avLst/>
          </a:prstGeom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18A6920D-46E5-8CBA-9706-CC0E309EAD59}"/>
              </a:ext>
            </a:extLst>
          </p:cNvPr>
          <p:cNvSpPr txBox="1">
            <a:spLocks/>
          </p:cNvSpPr>
          <p:nvPr/>
        </p:nvSpPr>
        <p:spPr>
          <a:xfrm>
            <a:off x="4669968" y="4876882"/>
            <a:ext cx="2852057" cy="4645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吳佳謓 </a:t>
            </a:r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2024.01</a:t>
            </a:r>
            <a:endParaRPr lang="zh-TW" altLang="en-US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 descr="一張含有 辦公用品, 文字, 辦公室設備, 室內 的圖片">
            <a:extLst>
              <a:ext uri="{FF2B5EF4-FFF2-40B4-BE49-F238E27FC236}">
                <a16:creationId xmlns:a16="http://schemas.microsoft.com/office/drawing/2014/main" id="{345DC29A-0D22-3283-E891-76B52771B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lum bright="70000" contrast="-70000"/>
          </a:blip>
          <a:srcRect l="29826" t="36326" r="2414" b="35581"/>
          <a:stretch/>
        </p:blipFill>
        <p:spPr>
          <a:xfrm>
            <a:off x="1965322" y="2537989"/>
            <a:ext cx="8261355" cy="2020742"/>
          </a:xfrm>
          <a:custGeom>
            <a:avLst/>
            <a:gdLst/>
            <a:ahLst/>
            <a:cxnLst/>
            <a:rect l="l" t="t" r="r" b="b"/>
            <a:pathLst>
              <a:path w="8261355" h="2020742">
                <a:moveTo>
                  <a:pt x="3627983" y="970285"/>
                </a:moveTo>
                <a:lnTo>
                  <a:pt x="3627983" y="1266304"/>
                </a:lnTo>
                <a:lnTo>
                  <a:pt x="3708941" y="1266304"/>
                </a:lnTo>
                <a:cubicBezTo>
                  <a:pt x="3801844" y="1266304"/>
                  <a:pt x="3866742" y="1255341"/>
                  <a:pt x="3903637" y="1233413"/>
                </a:cubicBezTo>
                <a:cubicBezTo>
                  <a:pt x="3945309" y="1208745"/>
                  <a:pt x="3966143" y="1171057"/>
                  <a:pt x="3966143" y="1120350"/>
                </a:cubicBezTo>
                <a:cubicBezTo>
                  <a:pt x="3966143" y="1038808"/>
                  <a:pt x="3924130" y="990842"/>
                  <a:pt x="3840104" y="976452"/>
                </a:cubicBezTo>
                <a:cubicBezTo>
                  <a:pt x="3813455" y="972341"/>
                  <a:pt x="3767684" y="970285"/>
                  <a:pt x="3702791" y="970285"/>
                </a:cubicBezTo>
                <a:close/>
                <a:moveTo>
                  <a:pt x="5066527" y="851055"/>
                </a:moveTo>
                <a:cubicBezTo>
                  <a:pt x="4999695" y="851055"/>
                  <a:pt x="4944797" y="876291"/>
                  <a:pt x="4901831" y="926762"/>
                </a:cubicBezTo>
                <a:cubicBezTo>
                  <a:pt x="4867045" y="967673"/>
                  <a:pt x="4849652" y="1014386"/>
                  <a:pt x="4849652" y="1066902"/>
                </a:cubicBezTo>
                <a:cubicBezTo>
                  <a:pt x="4849652" y="1119419"/>
                  <a:pt x="4867045" y="1166132"/>
                  <a:pt x="4901831" y="1207043"/>
                </a:cubicBezTo>
                <a:cubicBezTo>
                  <a:pt x="4944111" y="1257514"/>
                  <a:pt x="4999010" y="1282750"/>
                  <a:pt x="5066527" y="1282750"/>
                </a:cubicBezTo>
                <a:cubicBezTo>
                  <a:pt x="5127223" y="1282750"/>
                  <a:pt x="5178543" y="1261949"/>
                  <a:pt x="5220487" y="1220348"/>
                </a:cubicBezTo>
                <a:cubicBezTo>
                  <a:pt x="5262431" y="1178747"/>
                  <a:pt x="5283402" y="1127599"/>
                  <a:pt x="5283402" y="1066902"/>
                </a:cubicBezTo>
                <a:cubicBezTo>
                  <a:pt x="5283402" y="1006891"/>
                  <a:pt x="5262259" y="955914"/>
                  <a:pt x="5219973" y="913971"/>
                </a:cubicBezTo>
                <a:cubicBezTo>
                  <a:pt x="5177687" y="872027"/>
                  <a:pt x="5126539" y="851055"/>
                  <a:pt x="5066527" y="851055"/>
                </a:cubicBezTo>
                <a:close/>
                <a:moveTo>
                  <a:pt x="1839767" y="589983"/>
                </a:moveTo>
                <a:lnTo>
                  <a:pt x="2231376" y="589983"/>
                </a:lnTo>
                <a:lnTo>
                  <a:pt x="2486280" y="1079237"/>
                </a:lnTo>
                <a:lnTo>
                  <a:pt x="2733991" y="589983"/>
                </a:lnTo>
                <a:lnTo>
                  <a:pt x="3120460" y="589983"/>
                </a:lnTo>
                <a:lnTo>
                  <a:pt x="2354716" y="2020742"/>
                </a:lnTo>
                <a:lnTo>
                  <a:pt x="1976470" y="2020742"/>
                </a:lnTo>
                <a:lnTo>
                  <a:pt x="2300240" y="1413286"/>
                </a:lnTo>
                <a:close/>
                <a:moveTo>
                  <a:pt x="6487133" y="569426"/>
                </a:moveTo>
                <a:cubicBezTo>
                  <a:pt x="6589756" y="569426"/>
                  <a:pt x="6673226" y="597178"/>
                  <a:pt x="6737541" y="652681"/>
                </a:cubicBezTo>
                <a:cubicBezTo>
                  <a:pt x="6810743" y="715722"/>
                  <a:pt x="6847344" y="810284"/>
                  <a:pt x="6847344" y="936366"/>
                </a:cubicBezTo>
                <a:lnTo>
                  <a:pt x="6847344" y="1543822"/>
                </a:lnTo>
                <a:lnTo>
                  <a:pt x="6509183" y="1543822"/>
                </a:lnTo>
                <a:lnTo>
                  <a:pt x="6509183" y="1061426"/>
                </a:lnTo>
                <a:cubicBezTo>
                  <a:pt x="6509183" y="977271"/>
                  <a:pt x="6499649" y="921511"/>
                  <a:pt x="6480580" y="894144"/>
                </a:cubicBezTo>
                <a:cubicBezTo>
                  <a:pt x="6452657" y="853769"/>
                  <a:pt x="6410778" y="833582"/>
                  <a:pt x="6354942" y="833582"/>
                </a:cubicBezTo>
                <a:cubicBezTo>
                  <a:pt x="6303871" y="833582"/>
                  <a:pt x="6260969" y="850964"/>
                  <a:pt x="6226237" y="885729"/>
                </a:cubicBezTo>
                <a:cubicBezTo>
                  <a:pt x="6194909" y="917089"/>
                  <a:pt x="6179245" y="966174"/>
                  <a:pt x="6179245" y="1032984"/>
                </a:cubicBezTo>
                <a:lnTo>
                  <a:pt x="6179245" y="1543822"/>
                </a:lnTo>
                <a:lnTo>
                  <a:pt x="5841085" y="1543822"/>
                </a:lnTo>
                <a:lnTo>
                  <a:pt x="5841085" y="589983"/>
                </a:lnTo>
                <a:lnTo>
                  <a:pt x="6179245" y="589983"/>
                </a:lnTo>
                <a:lnTo>
                  <a:pt x="6179245" y="710241"/>
                </a:lnTo>
                <a:cubicBezTo>
                  <a:pt x="6218239" y="665015"/>
                  <a:pt x="6254161" y="633152"/>
                  <a:pt x="6287009" y="614651"/>
                </a:cubicBezTo>
                <a:cubicBezTo>
                  <a:pt x="6340370" y="584501"/>
                  <a:pt x="6407079" y="569426"/>
                  <a:pt x="6487133" y="569426"/>
                </a:cubicBezTo>
                <a:close/>
                <a:moveTo>
                  <a:pt x="4976478" y="560175"/>
                </a:moveTo>
                <a:cubicBezTo>
                  <a:pt x="5044219" y="560175"/>
                  <a:pt x="5107861" y="574223"/>
                  <a:pt x="5167400" y="602317"/>
                </a:cubicBezTo>
                <a:cubicBezTo>
                  <a:pt x="5201608" y="618762"/>
                  <a:pt x="5236849" y="645829"/>
                  <a:pt x="5273123" y="683517"/>
                </a:cubicBezTo>
                <a:lnTo>
                  <a:pt x="5273123" y="589983"/>
                </a:lnTo>
                <a:lnTo>
                  <a:pt x="5611285" y="589983"/>
                </a:lnTo>
                <a:lnTo>
                  <a:pt x="5611285" y="1543822"/>
                </a:lnTo>
                <a:lnTo>
                  <a:pt x="5273123" y="1543822"/>
                </a:lnTo>
                <a:lnTo>
                  <a:pt x="5273123" y="1437954"/>
                </a:lnTo>
                <a:cubicBezTo>
                  <a:pt x="5240961" y="1478383"/>
                  <a:pt x="5208455" y="1507848"/>
                  <a:pt x="5175607" y="1526349"/>
                </a:cubicBezTo>
                <a:cubicBezTo>
                  <a:pt x="5118123" y="1558555"/>
                  <a:pt x="5052769" y="1574658"/>
                  <a:pt x="4979545" y="1574658"/>
                </a:cubicBezTo>
                <a:cubicBezTo>
                  <a:pt x="4861161" y="1574658"/>
                  <a:pt x="4755775" y="1533929"/>
                  <a:pt x="4663387" y="1452473"/>
                </a:cubicBezTo>
                <a:cubicBezTo>
                  <a:pt x="4553215" y="1355266"/>
                  <a:pt x="4498129" y="1226572"/>
                  <a:pt x="4498129" y="1066389"/>
                </a:cubicBezTo>
                <a:cubicBezTo>
                  <a:pt x="4498129" y="903465"/>
                  <a:pt x="4554586" y="773405"/>
                  <a:pt x="4667499" y="676209"/>
                </a:cubicBezTo>
                <a:cubicBezTo>
                  <a:pt x="4757146" y="598853"/>
                  <a:pt x="4860139" y="560175"/>
                  <a:pt x="4976478" y="560175"/>
                </a:cubicBezTo>
                <a:close/>
                <a:moveTo>
                  <a:pt x="3627983" y="418333"/>
                </a:moveTo>
                <a:lnTo>
                  <a:pt x="3627983" y="692767"/>
                </a:lnTo>
                <a:lnTo>
                  <a:pt x="3694503" y="692767"/>
                </a:lnTo>
                <a:cubicBezTo>
                  <a:pt x="3757266" y="692767"/>
                  <a:pt x="3802293" y="677350"/>
                  <a:pt x="3829585" y="646514"/>
                </a:cubicBezTo>
                <a:cubicBezTo>
                  <a:pt x="3851415" y="621846"/>
                  <a:pt x="3862331" y="591353"/>
                  <a:pt x="3862331" y="555036"/>
                </a:cubicBezTo>
                <a:cubicBezTo>
                  <a:pt x="3862331" y="491310"/>
                  <a:pt x="3833674" y="449168"/>
                  <a:pt x="3776362" y="428611"/>
                </a:cubicBezTo>
                <a:cubicBezTo>
                  <a:pt x="3755901" y="421759"/>
                  <a:pt x="3728615" y="418333"/>
                  <a:pt x="3694503" y="418333"/>
                </a:cubicBezTo>
                <a:close/>
                <a:moveTo>
                  <a:pt x="3263098" y="140815"/>
                </a:moveTo>
                <a:lnTo>
                  <a:pt x="3805800" y="140815"/>
                </a:lnTo>
                <a:cubicBezTo>
                  <a:pt x="4068928" y="140815"/>
                  <a:pt x="4200491" y="262786"/>
                  <a:pt x="4200491" y="506727"/>
                </a:cubicBezTo>
                <a:cubicBezTo>
                  <a:pt x="4200491" y="580047"/>
                  <a:pt x="4186101" y="641375"/>
                  <a:pt x="4157322" y="690712"/>
                </a:cubicBezTo>
                <a:cubicBezTo>
                  <a:pt x="4133339" y="732511"/>
                  <a:pt x="4096337" y="768142"/>
                  <a:pt x="4046315" y="797607"/>
                </a:cubicBezTo>
                <a:cubicBezTo>
                  <a:pt x="4158285" y="820905"/>
                  <a:pt x="4234753" y="865788"/>
                  <a:pt x="4275717" y="932255"/>
                </a:cubicBezTo>
                <a:cubicBezTo>
                  <a:pt x="4312591" y="993240"/>
                  <a:pt x="4331027" y="1064162"/>
                  <a:pt x="4331027" y="1145019"/>
                </a:cubicBezTo>
                <a:cubicBezTo>
                  <a:pt x="4331027" y="1249859"/>
                  <a:pt x="4301220" y="1335170"/>
                  <a:pt x="4241605" y="1400952"/>
                </a:cubicBezTo>
                <a:cubicBezTo>
                  <a:pt x="4155267" y="1496199"/>
                  <a:pt x="4023703" y="1543822"/>
                  <a:pt x="3846913" y="1543822"/>
                </a:cubicBezTo>
                <a:lnTo>
                  <a:pt x="3263098" y="1543822"/>
                </a:lnTo>
                <a:close/>
                <a:moveTo>
                  <a:pt x="238459" y="140815"/>
                </a:moveTo>
                <a:lnTo>
                  <a:pt x="599233" y="140815"/>
                </a:lnTo>
                <a:lnTo>
                  <a:pt x="882950" y="889085"/>
                </a:lnTo>
                <a:lnTo>
                  <a:pt x="1183048" y="140815"/>
                </a:lnTo>
                <a:lnTo>
                  <a:pt x="1546906" y="140815"/>
                </a:lnTo>
                <a:lnTo>
                  <a:pt x="1758642" y="1543822"/>
                </a:lnTo>
                <a:lnTo>
                  <a:pt x="1393756" y="1543822"/>
                </a:lnTo>
                <a:lnTo>
                  <a:pt x="1290040" y="735937"/>
                </a:lnTo>
                <a:lnTo>
                  <a:pt x="951189" y="1543822"/>
                </a:lnTo>
                <a:lnTo>
                  <a:pt x="806408" y="1543822"/>
                </a:lnTo>
                <a:lnTo>
                  <a:pt x="482974" y="735937"/>
                </a:lnTo>
                <a:lnTo>
                  <a:pt x="363856" y="1543822"/>
                </a:lnTo>
                <a:lnTo>
                  <a:pt x="0" y="1543822"/>
                </a:lnTo>
                <a:close/>
                <a:moveTo>
                  <a:pt x="7079335" y="0"/>
                </a:moveTo>
                <a:lnTo>
                  <a:pt x="7417495" y="0"/>
                </a:lnTo>
                <a:lnTo>
                  <a:pt x="7417495" y="933283"/>
                </a:lnTo>
                <a:lnTo>
                  <a:pt x="7770045" y="589983"/>
                </a:lnTo>
                <a:lnTo>
                  <a:pt x="8232576" y="589983"/>
                </a:lnTo>
                <a:lnTo>
                  <a:pt x="7754628" y="1029900"/>
                </a:lnTo>
                <a:lnTo>
                  <a:pt x="8261355" y="1543822"/>
                </a:lnTo>
                <a:lnTo>
                  <a:pt x="7788547" y="1543822"/>
                </a:lnTo>
                <a:lnTo>
                  <a:pt x="7417495" y="1155297"/>
                </a:lnTo>
                <a:lnTo>
                  <a:pt x="7417495" y="1543822"/>
                </a:lnTo>
                <a:lnTo>
                  <a:pt x="7079335" y="1543822"/>
                </a:lnTo>
                <a:close/>
              </a:path>
            </a:pathLst>
          </a:cu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8E86F07-8594-C0EB-9CCA-90B834025F15}"/>
              </a:ext>
            </a:extLst>
          </p:cNvPr>
          <p:cNvSpPr/>
          <p:nvPr/>
        </p:nvSpPr>
        <p:spPr>
          <a:xfrm>
            <a:off x="603813" y="390646"/>
            <a:ext cx="10984374" cy="6076708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4EEAAB-7477-A392-CE32-2E10F809231B}"/>
              </a:ext>
            </a:extLst>
          </p:cNvPr>
          <p:cNvSpPr/>
          <p:nvPr/>
        </p:nvSpPr>
        <p:spPr>
          <a:xfrm>
            <a:off x="10544536" y="-1"/>
            <a:ext cx="1647443" cy="1504710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F876A9-58A7-F9DE-942C-C639331AD2BA}"/>
              </a:ext>
            </a:extLst>
          </p:cNvPr>
          <p:cNvSpPr/>
          <p:nvPr/>
        </p:nvSpPr>
        <p:spPr>
          <a:xfrm>
            <a:off x="26376" y="5317380"/>
            <a:ext cx="1647443" cy="1504710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D8F9668A-B237-BD11-1230-57E92A3E44F3}"/>
              </a:ext>
            </a:extLst>
          </p:cNvPr>
          <p:cNvSpPr txBox="1">
            <a:spLocks/>
          </p:cNvSpPr>
          <p:nvPr/>
        </p:nvSpPr>
        <p:spPr>
          <a:xfrm>
            <a:off x="4669969" y="5605191"/>
            <a:ext cx="2852057" cy="4645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hlinkClick r:id="rId4"/>
            <a:extLst>
              <a:ext uri="{FF2B5EF4-FFF2-40B4-BE49-F238E27FC236}">
                <a16:creationId xmlns:a16="http://schemas.microsoft.com/office/drawing/2014/main" id="{797EA39E-3C98-D352-BB3B-73E13963E53E}"/>
              </a:ext>
            </a:extLst>
          </p:cNvPr>
          <p:cNvSpPr txBox="1">
            <a:spLocks/>
          </p:cNvSpPr>
          <p:nvPr/>
        </p:nvSpPr>
        <p:spPr>
          <a:xfrm>
            <a:off x="9588755" y="6028569"/>
            <a:ext cx="1999432" cy="489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u="sng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000" u="sng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</a:t>
            </a:r>
            <a:r>
              <a:rPr lang="en-US" altLang="zh-TW" sz="2000" u="sng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&gt;&gt;</a:t>
            </a:r>
            <a:endParaRPr lang="zh-TW" altLang="en-US" sz="2000" u="sng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025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: Shape 6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6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圖片 36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CF40734-7CE6-4342-E9B6-ABD198FBA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4" t="-1356" r="3822" b="1356"/>
          <a:stretch/>
        </p:blipFill>
        <p:spPr>
          <a:xfrm>
            <a:off x="8631639" y="4697739"/>
            <a:ext cx="3342640" cy="1755404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grpSp>
        <p:nvGrpSpPr>
          <p:cNvPr id="52" name="群組 51">
            <a:extLst>
              <a:ext uri="{FF2B5EF4-FFF2-40B4-BE49-F238E27FC236}">
                <a16:creationId xmlns:a16="http://schemas.microsoft.com/office/drawing/2014/main" id="{1951CFFF-C7B1-43FC-FE52-7811D3C87EFD}"/>
              </a:ext>
            </a:extLst>
          </p:cNvPr>
          <p:cNvGrpSpPr/>
          <p:nvPr/>
        </p:nvGrpSpPr>
        <p:grpSpPr>
          <a:xfrm>
            <a:off x="4315968" y="210544"/>
            <a:ext cx="3660376" cy="448560"/>
            <a:chOff x="4179065" y="256731"/>
            <a:chExt cx="4996032" cy="487761"/>
          </a:xfrm>
        </p:grpSpPr>
        <p:sp>
          <p:nvSpPr>
            <p:cNvPr id="4" name="標題 1">
              <a:extLst>
                <a:ext uri="{FF2B5EF4-FFF2-40B4-BE49-F238E27FC236}">
                  <a16:creationId xmlns:a16="http://schemas.microsoft.com/office/drawing/2014/main" id="{00656D49-8A94-DC60-2292-0073632B0CC2}"/>
                </a:ext>
              </a:extLst>
            </p:cNvPr>
            <p:cNvSpPr txBox="1">
              <a:spLocks/>
            </p:cNvSpPr>
            <p:nvPr/>
          </p:nvSpPr>
          <p:spPr>
            <a:xfrm>
              <a:off x="4570554" y="256731"/>
              <a:ext cx="4604543" cy="487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0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會員註冊</a:t>
              </a:r>
              <a:endParaRPr lang="zh-TW" altLang="en-US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0" name="圖片 49" descr="一張含有 黑色, 黑暗 的圖片&#10;&#10;自動產生的描述">
              <a:extLst>
                <a:ext uri="{FF2B5EF4-FFF2-40B4-BE49-F238E27FC236}">
                  <a16:creationId xmlns:a16="http://schemas.microsoft.com/office/drawing/2014/main" id="{29C8ECB8-9175-D997-711B-B7FF13C03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065" y="366733"/>
              <a:ext cx="383880" cy="326528"/>
            </a:xfrm>
            <a:prstGeom prst="rect">
              <a:avLst/>
            </a:prstGeom>
          </p:spPr>
        </p:pic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EC5D4C1-C407-1B43-28BB-755D828AC9C0}"/>
              </a:ext>
            </a:extLst>
          </p:cNvPr>
          <p:cNvGrpSpPr/>
          <p:nvPr/>
        </p:nvGrpSpPr>
        <p:grpSpPr>
          <a:xfrm>
            <a:off x="1408286" y="1078490"/>
            <a:ext cx="2631278" cy="448560"/>
            <a:chOff x="4266836" y="256731"/>
            <a:chExt cx="2814067" cy="487761"/>
          </a:xfrm>
        </p:grpSpPr>
        <p:sp>
          <p:nvSpPr>
            <p:cNvPr id="55" name="標題 1">
              <a:extLst>
                <a:ext uri="{FF2B5EF4-FFF2-40B4-BE49-F238E27FC236}">
                  <a16:creationId xmlns:a16="http://schemas.microsoft.com/office/drawing/2014/main" id="{A7127DC2-3AD9-B39F-9F8D-06D3DC1B7084}"/>
                </a:ext>
              </a:extLst>
            </p:cNvPr>
            <p:cNvSpPr txBox="1">
              <a:spLocks/>
            </p:cNvSpPr>
            <p:nvPr/>
          </p:nvSpPr>
          <p:spPr>
            <a:xfrm>
              <a:off x="4570554" y="256731"/>
              <a:ext cx="2510349" cy="487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0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系統登入</a:t>
              </a:r>
              <a:endParaRPr lang="zh-TW" altLang="en-US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 descr="一張含有 黑色, 黑暗 的圖片&#10;&#10;自動產生的描述">
              <a:extLst>
                <a:ext uri="{FF2B5EF4-FFF2-40B4-BE49-F238E27FC236}">
                  <a16:creationId xmlns:a16="http://schemas.microsoft.com/office/drawing/2014/main" id="{52E4EC9B-52F5-84A5-C0A6-E348BBB3A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6836" y="366734"/>
              <a:ext cx="296108" cy="296108"/>
            </a:xfrm>
            <a:prstGeom prst="rect">
              <a:avLst/>
            </a:prstGeom>
          </p:spPr>
        </p:pic>
      </p:grpSp>
      <p:sp>
        <p:nvSpPr>
          <p:cNvPr id="61" name="標題 1">
            <a:extLst>
              <a:ext uri="{FF2B5EF4-FFF2-40B4-BE49-F238E27FC236}">
                <a16:creationId xmlns:a16="http://schemas.microsoft.com/office/drawing/2014/main" id="{4A8A2854-1B87-B2FB-4298-923CCC62F6D8}"/>
              </a:ext>
            </a:extLst>
          </p:cNvPr>
          <p:cNvSpPr txBox="1">
            <a:spLocks/>
          </p:cNvSpPr>
          <p:nvPr/>
        </p:nvSpPr>
        <p:spPr>
          <a:xfrm>
            <a:off x="182240" y="268458"/>
            <a:ext cx="3890486" cy="448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系統註冊與登入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4E57242A-A5C4-4260-D50D-E78ECCC211A6}"/>
              </a:ext>
            </a:extLst>
          </p:cNvPr>
          <p:cNvSpPr/>
          <p:nvPr/>
        </p:nvSpPr>
        <p:spPr>
          <a:xfrm>
            <a:off x="8270784" y="5303764"/>
            <a:ext cx="424681" cy="327585"/>
          </a:xfrm>
          <a:prstGeom prst="rightArrow">
            <a:avLst/>
          </a:prstGeom>
          <a:solidFill>
            <a:srgbClr val="E7A7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78645D2-C1F4-97F0-1071-C3301A79788C}"/>
              </a:ext>
            </a:extLst>
          </p:cNvPr>
          <p:cNvGrpSpPr/>
          <p:nvPr/>
        </p:nvGrpSpPr>
        <p:grpSpPr>
          <a:xfrm>
            <a:off x="366352" y="1554681"/>
            <a:ext cx="3522262" cy="5051408"/>
            <a:chOff x="366352" y="1554681"/>
            <a:chExt cx="3522262" cy="5051408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9F372F2-63FE-9AE2-ABAB-3C080981B0F2}"/>
                </a:ext>
              </a:extLst>
            </p:cNvPr>
            <p:cNvGrpSpPr/>
            <p:nvPr/>
          </p:nvGrpSpPr>
          <p:grpSpPr>
            <a:xfrm>
              <a:off x="366352" y="1554681"/>
              <a:ext cx="3522262" cy="5051408"/>
              <a:chOff x="366352" y="1554681"/>
              <a:chExt cx="3522262" cy="5051408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C7DEBBD-30E0-8837-E84A-73A85AC66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352" y="1554681"/>
                <a:ext cx="3522262" cy="5051408"/>
              </a:xfrm>
              <a:prstGeom prst="rect">
                <a:avLst/>
              </a:prstGeom>
              <a:ln w="38100">
                <a:solidFill>
                  <a:srgbClr val="AFABAB"/>
                </a:solidFill>
              </a:ln>
            </p:spPr>
          </p:pic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0F0DCE0-21BB-18F2-F395-6B510094CCD6}"/>
                  </a:ext>
                </a:extLst>
              </p:cNvPr>
              <p:cNvSpPr/>
              <p:nvPr/>
            </p:nvSpPr>
            <p:spPr>
              <a:xfrm>
                <a:off x="621575" y="5209738"/>
                <a:ext cx="2921158" cy="489336"/>
              </a:xfrm>
              <a:prstGeom prst="rect">
                <a:avLst/>
              </a:prstGeom>
              <a:noFill/>
              <a:ln w="28575">
                <a:solidFill>
                  <a:srgbClr val="D05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745DC85F-5608-EBB2-E9CB-E63BC6FE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353" y="6135133"/>
              <a:ext cx="1483943" cy="351617"/>
            </a:xfrm>
            <a:prstGeom prst="rect">
              <a:avLst/>
            </a:prstGeom>
          </p:spPr>
        </p:pic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BC34607-9D4A-B983-EB74-23B9217681FF}"/>
              </a:ext>
            </a:extLst>
          </p:cNvPr>
          <p:cNvGrpSpPr/>
          <p:nvPr/>
        </p:nvGrpSpPr>
        <p:grpSpPr>
          <a:xfrm>
            <a:off x="9113149" y="4124368"/>
            <a:ext cx="2548138" cy="448560"/>
            <a:chOff x="4179065" y="256731"/>
            <a:chExt cx="3477943" cy="487761"/>
          </a:xfrm>
        </p:grpSpPr>
        <p:sp>
          <p:nvSpPr>
            <p:cNvPr id="35" name="標題 1">
              <a:extLst>
                <a:ext uri="{FF2B5EF4-FFF2-40B4-BE49-F238E27FC236}">
                  <a16:creationId xmlns:a16="http://schemas.microsoft.com/office/drawing/2014/main" id="{C18E13E6-14D6-022C-BE6A-A029F674D217}"/>
                </a:ext>
              </a:extLst>
            </p:cNvPr>
            <p:cNvSpPr txBox="1">
              <a:spLocks/>
            </p:cNvSpPr>
            <p:nvPr/>
          </p:nvSpPr>
          <p:spPr>
            <a:xfrm>
              <a:off x="4570554" y="256731"/>
              <a:ext cx="3086454" cy="487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000" b="1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須由後台手動審核帳號方可啟用</a:t>
              </a:r>
              <a:endParaRPr lang="zh-TW" altLang="en-US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6" name="圖片 35" descr="一張含有 黑色, 黑暗 的圖片&#10;&#10;自動產生的描述">
              <a:extLst>
                <a:ext uri="{FF2B5EF4-FFF2-40B4-BE49-F238E27FC236}">
                  <a16:creationId xmlns:a16="http://schemas.microsoft.com/office/drawing/2014/main" id="{0D4F6829-BB9D-753C-185D-B0D04C23E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065" y="366733"/>
              <a:ext cx="383880" cy="326528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700D092-978F-4E98-9C32-24346FE8C8C9}"/>
              </a:ext>
            </a:extLst>
          </p:cNvPr>
          <p:cNvGrpSpPr/>
          <p:nvPr/>
        </p:nvGrpSpPr>
        <p:grpSpPr>
          <a:xfrm>
            <a:off x="4173875" y="717018"/>
            <a:ext cx="4129513" cy="5889071"/>
            <a:chOff x="4173875" y="717018"/>
            <a:chExt cx="4129513" cy="5889071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80A38701-1073-0AA6-EB80-6490790D4E55}"/>
                </a:ext>
              </a:extLst>
            </p:cNvPr>
            <p:cNvGrpSpPr/>
            <p:nvPr/>
          </p:nvGrpSpPr>
          <p:grpSpPr>
            <a:xfrm>
              <a:off x="4173875" y="717018"/>
              <a:ext cx="4129513" cy="5889071"/>
              <a:chOff x="413474" y="769435"/>
              <a:chExt cx="2856090" cy="5085800"/>
            </a:xfrm>
          </p:grpSpPr>
          <p:pic>
            <p:nvPicPr>
              <p:cNvPr id="19" name="圖片 18" descr="一張含有 文字, 人的臉孔, 螢幕擷取畫面, 人員 的圖片&#10;&#10;自動產生的描述">
                <a:extLst>
                  <a:ext uri="{FF2B5EF4-FFF2-40B4-BE49-F238E27FC236}">
                    <a16:creationId xmlns:a16="http://schemas.microsoft.com/office/drawing/2014/main" id="{F3930CDC-0529-4C24-8EB2-B2C674E2E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474" y="769435"/>
                <a:ext cx="2856090" cy="5085800"/>
              </a:xfrm>
              <a:prstGeom prst="rect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40" name="圖片 39" descr="一張含有 文字, 螢幕擷取畫面, 字型, 數字 的圖片&#10;&#10;自動產生的描述">
                <a:extLst>
                  <a:ext uri="{FF2B5EF4-FFF2-40B4-BE49-F238E27FC236}">
                    <a16:creationId xmlns:a16="http://schemas.microsoft.com/office/drawing/2014/main" id="{0E2AE6F1-95CA-E136-31EC-24BCFD25D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33" y="834303"/>
                <a:ext cx="2828371" cy="1152434"/>
              </a:xfrm>
              <a:prstGeom prst="rect">
                <a:avLst/>
              </a:prstGeom>
            </p:spPr>
          </p:pic>
        </p:grp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8E857A9-4C3A-4F93-AEA1-5E4FF66CA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4551" y="725140"/>
              <a:ext cx="4085133" cy="2431297"/>
            </a:xfrm>
            <a:prstGeom prst="rect">
              <a:avLst/>
            </a:prstGeom>
          </p:spPr>
        </p:pic>
      </p:grp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7BF39273-CC9C-6914-6362-520119D8EAAC}"/>
              </a:ext>
            </a:extLst>
          </p:cNvPr>
          <p:cNvSpPr/>
          <p:nvPr/>
        </p:nvSpPr>
        <p:spPr>
          <a:xfrm>
            <a:off x="3827994" y="5303764"/>
            <a:ext cx="424681" cy="327585"/>
          </a:xfrm>
          <a:prstGeom prst="rightArrow">
            <a:avLst/>
          </a:prstGeom>
          <a:solidFill>
            <a:srgbClr val="E7A7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9DB8708-B534-45E9-8D33-CAE3943ADE69}"/>
              </a:ext>
            </a:extLst>
          </p:cNvPr>
          <p:cNvSpPr/>
          <p:nvPr/>
        </p:nvSpPr>
        <p:spPr>
          <a:xfrm>
            <a:off x="5853715" y="6097628"/>
            <a:ext cx="866694" cy="253352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CADC75-9F0E-4D10-A840-A0DB6E798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4080" y="423329"/>
            <a:ext cx="4300712" cy="258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標題 1">
            <a:extLst>
              <a:ext uri="{FF2B5EF4-FFF2-40B4-BE49-F238E27FC236}">
                <a16:creationId xmlns:a16="http://schemas.microsoft.com/office/drawing/2014/main" id="{4A8A2854-1B87-B2FB-4298-923CCC62F6D8}"/>
              </a:ext>
            </a:extLst>
          </p:cNvPr>
          <p:cNvSpPr txBox="1">
            <a:spLocks/>
          </p:cNvSpPr>
          <p:nvPr/>
        </p:nvSpPr>
        <p:spPr>
          <a:xfrm>
            <a:off x="182240" y="268458"/>
            <a:ext cx="3890486" cy="448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忘記密碼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8369382-5118-4FC5-AC7E-E81AF014BBC4}"/>
              </a:ext>
            </a:extLst>
          </p:cNvPr>
          <p:cNvGrpSpPr/>
          <p:nvPr/>
        </p:nvGrpSpPr>
        <p:grpSpPr>
          <a:xfrm>
            <a:off x="366352" y="741997"/>
            <a:ext cx="3327968" cy="5392713"/>
            <a:chOff x="366352" y="741997"/>
            <a:chExt cx="3327968" cy="5392713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39670954-BA49-EB9E-BCEB-D4EFB74FFDED}"/>
                </a:ext>
              </a:extLst>
            </p:cNvPr>
            <p:cNvGrpSpPr/>
            <p:nvPr/>
          </p:nvGrpSpPr>
          <p:grpSpPr>
            <a:xfrm>
              <a:off x="504679" y="741997"/>
              <a:ext cx="3039599" cy="676252"/>
              <a:chOff x="7837752" y="674249"/>
              <a:chExt cx="2595418" cy="662782"/>
            </a:xfrm>
          </p:grpSpPr>
          <p:sp>
            <p:nvSpPr>
              <p:cNvPr id="5" name="標題 1">
                <a:extLst>
                  <a:ext uri="{FF2B5EF4-FFF2-40B4-BE49-F238E27FC236}">
                    <a16:creationId xmlns:a16="http://schemas.microsoft.com/office/drawing/2014/main" id="{1B7F0EDC-3D8D-C8CF-D940-9067D9A970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7752" y="674249"/>
                <a:ext cx="2595418" cy="6627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defTabSz="877824">
                  <a:spcAft>
                    <a:spcPts val="600"/>
                  </a:spcAft>
                </a:pPr>
                <a:r>
                  <a:rPr lang="zh-TW" altLang="en-US" sz="1800" b="1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忘記密碼功能</a:t>
                </a:r>
                <a:endParaRPr lang="zh-TW" altLang="en-US" sz="1800" b="1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51" name="圖片 50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B8B3AC21-427D-AF38-BEE7-90AF1F1FD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8629" y="857586"/>
                <a:ext cx="296108" cy="296108"/>
              </a:xfrm>
              <a:prstGeom prst="rect">
                <a:avLst/>
              </a:prstGeom>
            </p:spPr>
          </p:pic>
        </p:grp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432B55E-0198-6B11-5E71-862BBB27F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352" y="1361947"/>
              <a:ext cx="3327968" cy="4772763"/>
            </a:xfrm>
            <a:prstGeom prst="rect">
              <a:avLst/>
            </a:prstGeom>
            <a:ln w="38100">
              <a:solidFill>
                <a:srgbClr val="AFABAB"/>
              </a:solidFill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17ED16-D661-D238-1720-CF1C9CA7CF22}"/>
                </a:ext>
              </a:extLst>
            </p:cNvPr>
            <p:cNvSpPr/>
            <p:nvPr/>
          </p:nvSpPr>
          <p:spPr>
            <a:xfrm>
              <a:off x="1364103" y="5283173"/>
              <a:ext cx="1285344" cy="340620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610F8EBA-6B07-46C7-9A85-B251AE0FFAE7}"/>
              </a:ext>
            </a:extLst>
          </p:cNvPr>
          <p:cNvGrpSpPr/>
          <p:nvPr/>
        </p:nvGrpSpPr>
        <p:grpSpPr>
          <a:xfrm>
            <a:off x="3627569" y="660520"/>
            <a:ext cx="4254162" cy="3072530"/>
            <a:chOff x="3627569" y="660520"/>
            <a:chExt cx="4254162" cy="307253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ED2C47C-050A-A0EC-689B-9B367D962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9793" y="1274570"/>
              <a:ext cx="4021938" cy="2458480"/>
            </a:xfrm>
            <a:prstGeom prst="rect">
              <a:avLst/>
            </a:prstGeom>
          </p:spPr>
        </p:pic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AECA2EEC-607B-AF5F-C9A1-32C2C5F52BA2}"/>
                </a:ext>
              </a:extLst>
            </p:cNvPr>
            <p:cNvGrpSpPr/>
            <p:nvPr/>
          </p:nvGrpSpPr>
          <p:grpSpPr>
            <a:xfrm>
              <a:off x="4011128" y="660520"/>
              <a:ext cx="3523880" cy="676252"/>
              <a:chOff x="7837753" y="674249"/>
              <a:chExt cx="3008931" cy="662782"/>
            </a:xfrm>
          </p:grpSpPr>
          <p:sp>
            <p:nvSpPr>
              <p:cNvPr id="28" name="標題 1">
                <a:extLst>
                  <a:ext uri="{FF2B5EF4-FFF2-40B4-BE49-F238E27FC236}">
                    <a16:creationId xmlns:a16="http://schemas.microsoft.com/office/drawing/2014/main" id="{270FEB4B-25CB-A63B-CAA8-76E84CD1EC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7753" y="674249"/>
                <a:ext cx="3008931" cy="6627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defTabSz="877824">
                  <a:spcAft>
                    <a:spcPts val="600"/>
                  </a:spcAft>
                </a:pPr>
                <a:r>
                  <a:rPr lang="zh-TW" altLang="en-US" sz="1800" b="1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輸入註冊時的信箱</a:t>
                </a:r>
                <a:endParaRPr lang="zh-TW" altLang="en-US" sz="1800" b="1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9" name="圖片 28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D877B493-CA62-5461-551E-4123D3376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7912" y="853330"/>
                <a:ext cx="296108" cy="296108"/>
              </a:xfrm>
              <a:prstGeom prst="rect">
                <a:avLst/>
              </a:prstGeom>
            </p:spPr>
          </p:pic>
        </p:grpSp>
        <p:sp>
          <p:nvSpPr>
            <p:cNvPr id="38" name="箭號: 向右 37">
              <a:extLst>
                <a:ext uri="{FF2B5EF4-FFF2-40B4-BE49-F238E27FC236}">
                  <a16:creationId xmlns:a16="http://schemas.microsoft.com/office/drawing/2014/main" id="{40F56EC4-13D4-D9CC-DCB8-67AC62CF5A24}"/>
                </a:ext>
              </a:extLst>
            </p:cNvPr>
            <p:cNvSpPr/>
            <p:nvPr/>
          </p:nvSpPr>
          <p:spPr>
            <a:xfrm>
              <a:off x="3627569" y="2692644"/>
              <a:ext cx="424681" cy="327585"/>
            </a:xfrm>
            <a:prstGeom prst="rightArrow">
              <a:avLst/>
            </a:prstGeom>
            <a:solidFill>
              <a:srgbClr val="E7A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C143581A-D633-4910-A4F4-ECF2DF741FAF}"/>
              </a:ext>
            </a:extLst>
          </p:cNvPr>
          <p:cNvGrpSpPr/>
          <p:nvPr/>
        </p:nvGrpSpPr>
        <p:grpSpPr>
          <a:xfrm>
            <a:off x="7993604" y="685695"/>
            <a:ext cx="4057580" cy="3414038"/>
            <a:chOff x="7993604" y="685695"/>
            <a:chExt cx="4057580" cy="3414038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8293F23E-A606-FFB4-1701-EFD206FA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3604" y="1274570"/>
              <a:ext cx="4057580" cy="2458480"/>
            </a:xfrm>
            <a:prstGeom prst="rect">
              <a:avLst/>
            </a:prstGeom>
          </p:spPr>
        </p:pic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175EE48A-7F67-ABC6-C5AC-37E58A8FA830}"/>
                </a:ext>
              </a:extLst>
            </p:cNvPr>
            <p:cNvGrpSpPr/>
            <p:nvPr/>
          </p:nvGrpSpPr>
          <p:grpSpPr>
            <a:xfrm>
              <a:off x="9235423" y="685695"/>
              <a:ext cx="1948460" cy="676252"/>
              <a:chOff x="8324446" y="691069"/>
              <a:chExt cx="1663729" cy="662782"/>
            </a:xfrm>
          </p:grpSpPr>
          <p:sp>
            <p:nvSpPr>
              <p:cNvPr id="35" name="標題 1">
                <a:extLst>
                  <a:ext uri="{FF2B5EF4-FFF2-40B4-BE49-F238E27FC236}">
                    <a16:creationId xmlns:a16="http://schemas.microsoft.com/office/drawing/2014/main" id="{3DD516F8-1AE7-4A8D-CF06-FD003FA4A9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4446" y="691069"/>
                <a:ext cx="1663729" cy="6627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defTabSz="877824">
                  <a:spcAft>
                    <a:spcPts val="600"/>
                  </a:spcAft>
                </a:pPr>
                <a:r>
                  <a:rPr lang="en-US" altLang="zh-TW" sz="2000" b="1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OTP </a:t>
                </a:r>
                <a:r>
                  <a:rPr lang="zh-TW" altLang="en-US" sz="2000" b="1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驗證</a:t>
                </a:r>
                <a:endParaRPr lang="en-US" altLang="zh-TW" sz="2000" b="1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36" name="圖片 35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FB9F324D-3E70-DCFA-0577-535168952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5903" y="868154"/>
                <a:ext cx="296108" cy="296108"/>
              </a:xfrm>
              <a:prstGeom prst="rect">
                <a:avLst/>
              </a:prstGeom>
            </p:spPr>
          </p:pic>
        </p:grpSp>
        <p:sp>
          <p:nvSpPr>
            <p:cNvPr id="39" name="箭號: 向右 38">
              <a:extLst>
                <a:ext uri="{FF2B5EF4-FFF2-40B4-BE49-F238E27FC236}">
                  <a16:creationId xmlns:a16="http://schemas.microsoft.com/office/drawing/2014/main" id="{92FCBBBC-338C-0A51-C47C-FA8822A31682}"/>
                </a:ext>
              </a:extLst>
            </p:cNvPr>
            <p:cNvSpPr/>
            <p:nvPr/>
          </p:nvSpPr>
          <p:spPr>
            <a:xfrm rot="16200000">
              <a:off x="9473940" y="3723600"/>
              <a:ext cx="424681" cy="327585"/>
            </a:xfrm>
            <a:prstGeom prst="rightArrow">
              <a:avLst/>
            </a:prstGeom>
            <a:solidFill>
              <a:srgbClr val="E7A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F7332EE0-C4E6-482F-9A1B-BAFC2E3523D4}"/>
              </a:ext>
            </a:extLst>
          </p:cNvPr>
          <p:cNvGrpSpPr/>
          <p:nvPr/>
        </p:nvGrpSpPr>
        <p:grpSpPr>
          <a:xfrm>
            <a:off x="4751210" y="3704976"/>
            <a:ext cx="6097007" cy="2812992"/>
            <a:chOff x="4751210" y="3704976"/>
            <a:chExt cx="6097007" cy="2812992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6CEA8FC-38F4-4ECB-BBCD-5C7AA4BBFBE2}"/>
                </a:ext>
              </a:extLst>
            </p:cNvPr>
            <p:cNvGrpSpPr/>
            <p:nvPr/>
          </p:nvGrpSpPr>
          <p:grpSpPr>
            <a:xfrm>
              <a:off x="4751210" y="3704976"/>
              <a:ext cx="6097007" cy="2812992"/>
              <a:chOff x="4751210" y="3704976"/>
              <a:chExt cx="6097007" cy="2812992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A0D2A7DA-A230-3479-042E-AA3EBA299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7220" b="10627"/>
              <a:stretch/>
            </p:blipFill>
            <p:spPr>
              <a:xfrm>
                <a:off x="4751210" y="4129657"/>
                <a:ext cx="6097007" cy="2388311"/>
              </a:xfrm>
              <a:prstGeom prst="rect">
                <a:avLst/>
              </a:prstGeom>
              <a:ln w="38100">
                <a:solidFill>
                  <a:srgbClr val="AFABAB"/>
                </a:solidFill>
              </a:ln>
            </p:spPr>
          </p:pic>
          <p:sp>
            <p:nvSpPr>
              <p:cNvPr id="42" name="箭號: 向右 41">
                <a:extLst>
                  <a:ext uri="{FF2B5EF4-FFF2-40B4-BE49-F238E27FC236}">
                    <a16:creationId xmlns:a16="http://schemas.microsoft.com/office/drawing/2014/main" id="{92FB76DD-0264-BDCA-FBF6-177972B94622}"/>
                  </a:ext>
                </a:extLst>
              </p:cNvPr>
              <p:cNvSpPr/>
              <p:nvPr/>
            </p:nvSpPr>
            <p:spPr>
              <a:xfrm rot="5400000">
                <a:off x="6632762" y="3753524"/>
                <a:ext cx="424681" cy="327585"/>
              </a:xfrm>
              <a:prstGeom prst="rightArrow">
                <a:avLst/>
              </a:prstGeom>
              <a:solidFill>
                <a:srgbClr val="E7A7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3F8730AF-2691-EAEC-3962-2F305A49A56D}"/>
                </a:ext>
              </a:extLst>
            </p:cNvPr>
            <p:cNvGrpSpPr/>
            <p:nvPr/>
          </p:nvGrpSpPr>
          <p:grpSpPr>
            <a:xfrm>
              <a:off x="8505621" y="4129657"/>
              <a:ext cx="2226853" cy="424680"/>
              <a:chOff x="8200267" y="808507"/>
              <a:chExt cx="1901439" cy="416221"/>
            </a:xfrm>
          </p:grpSpPr>
          <p:sp>
            <p:nvSpPr>
              <p:cNvPr id="44" name="標題 1">
                <a:extLst>
                  <a:ext uri="{FF2B5EF4-FFF2-40B4-BE49-F238E27FC236}">
                    <a16:creationId xmlns:a16="http://schemas.microsoft.com/office/drawing/2014/main" id="{E15EA0BC-C356-4347-03E2-E60FF13A2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0023" y="808507"/>
                <a:ext cx="1691683" cy="41622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defTabSz="877824">
                  <a:spcAft>
                    <a:spcPts val="600"/>
                  </a:spcAft>
                </a:pPr>
                <a:r>
                  <a:rPr lang="zh-TW" altLang="en-US" sz="1600" b="1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寄送一次性</a:t>
                </a:r>
                <a:r>
                  <a:rPr lang="en-US" altLang="zh-TW" sz="1600" b="1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OTP</a:t>
                </a:r>
                <a:r>
                  <a:rPr lang="zh-TW" altLang="en-US" sz="1600" b="1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密碼</a:t>
                </a:r>
                <a:endParaRPr lang="zh-TW" altLang="en-US" sz="1600" b="1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45" name="圖片 44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F41175CD-B5F8-01D1-A571-7E62310FB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0267" y="872550"/>
                <a:ext cx="261394" cy="29610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1157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群組 63">
            <a:extLst>
              <a:ext uri="{FF2B5EF4-FFF2-40B4-BE49-F238E27FC236}">
                <a16:creationId xmlns:a16="http://schemas.microsoft.com/office/drawing/2014/main" id="{2109E3CA-97C3-D8BA-0E1C-380335698BFF}"/>
              </a:ext>
            </a:extLst>
          </p:cNvPr>
          <p:cNvGrpSpPr/>
          <p:nvPr/>
        </p:nvGrpSpPr>
        <p:grpSpPr>
          <a:xfrm>
            <a:off x="500862" y="1157468"/>
            <a:ext cx="11190275" cy="5393224"/>
            <a:chOff x="314960" y="906780"/>
            <a:chExt cx="11562080" cy="5539740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4DA8FCA4-0055-EE5B-D6BE-1444D2C67306}"/>
                </a:ext>
              </a:extLst>
            </p:cNvPr>
            <p:cNvSpPr/>
            <p:nvPr/>
          </p:nvSpPr>
          <p:spPr>
            <a:xfrm>
              <a:off x="2346960" y="906780"/>
              <a:ext cx="1554480" cy="848360"/>
            </a:xfrm>
            <a:prstGeom prst="roundRect">
              <a:avLst/>
            </a:prstGeom>
            <a:solidFill>
              <a:srgbClr val="E7A7A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會員登入</a:t>
              </a: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602E722D-2C7D-AF13-A0E9-7459E62D105E}"/>
                </a:ext>
              </a:extLst>
            </p:cNvPr>
            <p:cNvSpPr/>
            <p:nvPr/>
          </p:nvSpPr>
          <p:spPr>
            <a:xfrm>
              <a:off x="2346960" y="2580640"/>
              <a:ext cx="1554480" cy="848360"/>
            </a:xfrm>
            <a:prstGeom prst="roundRect">
              <a:avLst/>
            </a:prstGeom>
            <a:solidFill>
              <a:srgbClr val="E7A7A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忘記密碼</a:t>
              </a: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9A561E64-EC69-9989-7793-7A5BC23115A3}"/>
                </a:ext>
              </a:extLst>
            </p:cNvPr>
            <p:cNvSpPr/>
            <p:nvPr/>
          </p:nvSpPr>
          <p:spPr>
            <a:xfrm>
              <a:off x="2346960" y="4231640"/>
              <a:ext cx="1554480" cy="848360"/>
            </a:xfrm>
            <a:prstGeom prst="roundRect">
              <a:avLst/>
            </a:prstGeom>
            <a:solidFill>
              <a:srgbClr val="E7A7A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會員註冊</a:t>
              </a: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928EF07-728E-656F-3715-352C6A0D21B2}"/>
                </a:ext>
              </a:extLst>
            </p:cNvPr>
            <p:cNvSpPr/>
            <p:nvPr/>
          </p:nvSpPr>
          <p:spPr>
            <a:xfrm>
              <a:off x="10322560" y="2580640"/>
              <a:ext cx="1554480" cy="848360"/>
            </a:xfrm>
            <a:prstGeom prst="roundRect">
              <a:avLst/>
            </a:prstGeom>
            <a:solidFill>
              <a:srgbClr val="E7A7A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會員頁面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FA65D88-C6E9-D2F4-042D-4C451570C829}"/>
                </a:ext>
              </a:extLst>
            </p:cNvPr>
            <p:cNvSpPr/>
            <p:nvPr/>
          </p:nvSpPr>
          <p:spPr>
            <a:xfrm>
              <a:off x="4107180" y="2580640"/>
              <a:ext cx="2021840" cy="8483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輸入身分證字號與註冊信箱</a:t>
              </a: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0416B6C0-C6F0-A7D0-47E1-D2863D859C63}"/>
                </a:ext>
              </a:extLst>
            </p:cNvPr>
            <p:cNvSpPr/>
            <p:nvPr/>
          </p:nvSpPr>
          <p:spPr>
            <a:xfrm>
              <a:off x="6334760" y="2580640"/>
              <a:ext cx="2021840" cy="8483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寄送</a:t>
              </a:r>
              <a:r>
                <a:rPr lang="en-US" altLang="zh-TW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OTP</a:t>
              </a:r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密碼到</a:t>
              </a:r>
              <a:endPara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註冊信箱</a:t>
              </a: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40C380-9507-079F-E3EB-18F1F2880C71}"/>
                </a:ext>
              </a:extLst>
            </p:cNvPr>
            <p:cNvSpPr/>
            <p:nvPr/>
          </p:nvSpPr>
          <p:spPr>
            <a:xfrm>
              <a:off x="8562340" y="2616200"/>
              <a:ext cx="1554480" cy="8483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寄送</a:t>
              </a:r>
              <a:r>
                <a:rPr lang="en-US" altLang="zh-TW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OTP</a:t>
              </a:r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密碼驗證通過</a:t>
              </a: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C91CFF-5C59-FD6A-8CF4-C839785235DE}"/>
                </a:ext>
              </a:extLst>
            </p:cNvPr>
            <p:cNvSpPr/>
            <p:nvPr/>
          </p:nvSpPr>
          <p:spPr>
            <a:xfrm>
              <a:off x="4452620" y="906780"/>
              <a:ext cx="1554480" cy="8483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隨機驗證碼比對</a:t>
              </a:r>
              <a:endPara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82B7496A-C59D-711C-8D20-50720A59ECDE}"/>
                </a:ext>
              </a:extLst>
            </p:cNvPr>
            <p:cNvSpPr/>
            <p:nvPr/>
          </p:nvSpPr>
          <p:spPr>
            <a:xfrm>
              <a:off x="6558280" y="906780"/>
              <a:ext cx="1554480" cy="8483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帳號密碼資料庫比對</a:t>
              </a:r>
              <a:endPara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3CA61062-5977-D7C1-F7A9-171A79E2B314}"/>
                </a:ext>
              </a:extLst>
            </p:cNvPr>
            <p:cNvSpPr/>
            <p:nvPr/>
          </p:nvSpPr>
          <p:spPr>
            <a:xfrm>
              <a:off x="4218940" y="4231640"/>
              <a:ext cx="2021840" cy="8483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基本資料與證件照上傳</a:t>
              </a: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6760374A-AEAB-2A00-0552-D304666E6D55}"/>
                </a:ext>
              </a:extLst>
            </p:cNvPr>
            <p:cNvSpPr/>
            <p:nvPr/>
          </p:nvSpPr>
          <p:spPr>
            <a:xfrm>
              <a:off x="8300720" y="4231640"/>
              <a:ext cx="2021840" cy="8483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後臺認證通過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AE21414E-E06D-3077-8A5A-97EC06F98784}"/>
                </a:ext>
              </a:extLst>
            </p:cNvPr>
            <p:cNvSpPr/>
            <p:nvPr/>
          </p:nvSpPr>
          <p:spPr>
            <a:xfrm>
              <a:off x="6278880" y="5598160"/>
              <a:ext cx="2021840" cy="8483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後臺審核系統</a:t>
              </a:r>
            </a:p>
          </p:txBody>
        </p:sp>
        <p:cxnSp>
          <p:nvCxnSpPr>
            <p:cNvPr id="19" name="接點: 肘形 18">
              <a:extLst>
                <a:ext uri="{FF2B5EF4-FFF2-40B4-BE49-F238E27FC236}">
                  <a16:creationId xmlns:a16="http://schemas.microsoft.com/office/drawing/2014/main" id="{A22EFAFC-C385-3519-3600-914DD6A93AD8}"/>
                </a:ext>
              </a:extLst>
            </p:cNvPr>
            <p:cNvCxnSpPr>
              <a:stCxn id="2" idx="0"/>
              <a:endCxn id="3" idx="1"/>
            </p:cNvCxnSpPr>
            <p:nvPr/>
          </p:nvCxnSpPr>
          <p:spPr>
            <a:xfrm rot="5400000" flipH="1" flipV="1">
              <a:off x="1094740" y="1328420"/>
              <a:ext cx="1249680" cy="1254760"/>
            </a:xfrm>
            <a:prstGeom prst="bentConnector2">
              <a:avLst/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CB2E9E19-F812-A2B6-3584-12A68D62BB61}"/>
                </a:ext>
              </a:extLst>
            </p:cNvPr>
            <p:cNvCxnSpPr>
              <a:cxnSpLocks/>
              <a:stCxn id="2" idx="2"/>
              <a:endCxn id="5" idx="1"/>
            </p:cNvCxnSpPr>
            <p:nvPr/>
          </p:nvCxnSpPr>
          <p:spPr>
            <a:xfrm rot="16200000" flipH="1">
              <a:off x="1106170" y="3415030"/>
              <a:ext cx="1226820" cy="1254760"/>
            </a:xfrm>
            <a:prstGeom prst="bentConnector2">
              <a:avLst/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接點: 肘形 28">
              <a:extLst>
                <a:ext uri="{FF2B5EF4-FFF2-40B4-BE49-F238E27FC236}">
                  <a16:creationId xmlns:a16="http://schemas.microsoft.com/office/drawing/2014/main" id="{B9F93B4F-6795-C966-067D-8A7DF618B347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>
              <a:off x="1869440" y="3004820"/>
              <a:ext cx="477520" cy="12700"/>
            </a:xfrm>
            <a:prstGeom prst="bentConnector3">
              <a:avLst>
                <a:gd name="adj1" fmla="val -5851"/>
              </a:avLst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3328CB4-A369-C0A4-F6FF-B569A9835214}"/>
                </a:ext>
              </a:extLst>
            </p:cNvPr>
            <p:cNvSpPr/>
            <p:nvPr/>
          </p:nvSpPr>
          <p:spPr>
            <a:xfrm>
              <a:off x="314960" y="2580640"/>
              <a:ext cx="1554480" cy="8483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系統首頁</a:t>
              </a:r>
            </a:p>
          </p:txBody>
        </p: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C631042E-D557-B8DF-51FF-1ACFCFE8C46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3901440" y="3004820"/>
              <a:ext cx="205740" cy="0"/>
            </a:xfrm>
            <a:prstGeom prst="straightConnector1">
              <a:avLst/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8BF9A05A-651B-CA78-E0E2-09C5F015ADA6}"/>
                </a:ext>
              </a:extLst>
            </p:cNvPr>
            <p:cNvCxnSpPr/>
            <p:nvPr/>
          </p:nvCxnSpPr>
          <p:spPr>
            <a:xfrm>
              <a:off x="6137910" y="2999740"/>
              <a:ext cx="205740" cy="0"/>
            </a:xfrm>
            <a:prstGeom prst="straightConnector1">
              <a:avLst/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7CB2CE7E-77DB-0A79-4DB1-A919C2BD9FB4}"/>
                </a:ext>
              </a:extLst>
            </p:cNvPr>
            <p:cNvCxnSpPr/>
            <p:nvPr/>
          </p:nvCxnSpPr>
          <p:spPr>
            <a:xfrm>
              <a:off x="8356600" y="3002280"/>
              <a:ext cx="205740" cy="0"/>
            </a:xfrm>
            <a:prstGeom prst="straightConnector1">
              <a:avLst/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5FA69CE9-713D-921B-C9AC-E4C3895CD2A0}"/>
                </a:ext>
              </a:extLst>
            </p:cNvPr>
            <p:cNvCxnSpPr/>
            <p:nvPr/>
          </p:nvCxnSpPr>
          <p:spPr>
            <a:xfrm>
              <a:off x="10116820" y="2999740"/>
              <a:ext cx="205740" cy="0"/>
            </a:xfrm>
            <a:prstGeom prst="straightConnector1">
              <a:avLst/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86BBA6FD-39F3-DA78-55D1-568F01C67A1B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3901440" y="1330959"/>
              <a:ext cx="551180" cy="1"/>
            </a:xfrm>
            <a:prstGeom prst="straightConnector1">
              <a:avLst/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A9960ACB-836A-67DA-AFC1-D77A8BCE044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993130" y="1330959"/>
              <a:ext cx="565150" cy="1"/>
            </a:xfrm>
            <a:prstGeom prst="straightConnector1">
              <a:avLst/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37A5557B-C142-590F-1B80-6EF23E40E9D7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894455" y="4655819"/>
              <a:ext cx="324485" cy="1"/>
            </a:xfrm>
            <a:prstGeom prst="straightConnector1">
              <a:avLst/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接點: 肘形 52">
              <a:extLst>
                <a:ext uri="{FF2B5EF4-FFF2-40B4-BE49-F238E27FC236}">
                  <a16:creationId xmlns:a16="http://schemas.microsoft.com/office/drawing/2014/main" id="{4FEF240E-0296-887D-51EC-48A965BAF417}"/>
                </a:ext>
              </a:extLst>
            </p:cNvPr>
            <p:cNvCxnSpPr>
              <a:cxnSpLocks/>
              <a:stCxn id="14" idx="3"/>
              <a:endCxn id="13" idx="2"/>
            </p:cNvCxnSpPr>
            <p:nvPr/>
          </p:nvCxnSpPr>
          <p:spPr>
            <a:xfrm flipV="1">
              <a:off x="8300720" y="5080000"/>
              <a:ext cx="1010920" cy="942340"/>
            </a:xfrm>
            <a:prstGeom prst="bentConnector2">
              <a:avLst/>
            </a:prstGeom>
            <a:ln w="38100">
              <a:solidFill>
                <a:srgbClr val="AFABA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接點: 肘形 54">
              <a:extLst>
                <a:ext uri="{FF2B5EF4-FFF2-40B4-BE49-F238E27FC236}">
                  <a16:creationId xmlns:a16="http://schemas.microsoft.com/office/drawing/2014/main" id="{BC710F40-E375-182D-9019-E49781E8341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5193909" y="5080000"/>
              <a:ext cx="1084971" cy="942340"/>
            </a:xfrm>
            <a:prstGeom prst="bentConnector3">
              <a:avLst>
                <a:gd name="adj1" fmla="val -243"/>
              </a:avLst>
            </a:prstGeom>
            <a:ln w="38100">
              <a:solidFill>
                <a:srgbClr val="AFABA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接點: 肘形 57">
              <a:extLst>
                <a:ext uri="{FF2B5EF4-FFF2-40B4-BE49-F238E27FC236}">
                  <a16:creationId xmlns:a16="http://schemas.microsoft.com/office/drawing/2014/main" id="{F2C93A23-7589-67DF-57BF-27C563A52EF6}"/>
                </a:ext>
              </a:extLst>
            </p:cNvPr>
            <p:cNvCxnSpPr>
              <a:cxnSpLocks/>
              <a:stCxn id="13" idx="3"/>
              <a:endCxn id="6" idx="2"/>
            </p:cNvCxnSpPr>
            <p:nvPr/>
          </p:nvCxnSpPr>
          <p:spPr>
            <a:xfrm flipV="1">
              <a:off x="10322560" y="3429000"/>
              <a:ext cx="777240" cy="1226820"/>
            </a:xfrm>
            <a:prstGeom prst="bentConnector2">
              <a:avLst/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接點: 肘形 58">
              <a:extLst>
                <a:ext uri="{FF2B5EF4-FFF2-40B4-BE49-F238E27FC236}">
                  <a16:creationId xmlns:a16="http://schemas.microsoft.com/office/drawing/2014/main" id="{87E19355-BED8-2A75-3D26-71915FDAF8B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8099083" y="1373945"/>
              <a:ext cx="3000717" cy="1206695"/>
            </a:xfrm>
            <a:prstGeom prst="bentConnector2">
              <a:avLst/>
            </a:prstGeom>
            <a:ln w="38100">
              <a:solidFill>
                <a:srgbClr val="AFAB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922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45E9CFC-9995-4779-4C56-62B2E3EF9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56665"/>
              </p:ext>
            </p:extLst>
          </p:nvPr>
        </p:nvGraphicFramePr>
        <p:xfrm>
          <a:off x="351580" y="405821"/>
          <a:ext cx="11474660" cy="60463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90044">
                  <a:extLst>
                    <a:ext uri="{9D8B030D-6E8A-4147-A177-3AD203B41FA5}">
                      <a16:colId xmlns:a16="http://schemas.microsoft.com/office/drawing/2014/main" val="2330105868"/>
                    </a:ext>
                  </a:extLst>
                </a:gridCol>
                <a:gridCol w="1528802">
                  <a:extLst>
                    <a:ext uri="{9D8B030D-6E8A-4147-A177-3AD203B41FA5}">
                      <a16:colId xmlns:a16="http://schemas.microsoft.com/office/drawing/2014/main" val="77418022"/>
                    </a:ext>
                  </a:extLst>
                </a:gridCol>
                <a:gridCol w="3517494">
                  <a:extLst>
                    <a:ext uri="{9D8B030D-6E8A-4147-A177-3AD203B41FA5}">
                      <a16:colId xmlns:a16="http://schemas.microsoft.com/office/drawing/2014/main" val="129138529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198657964"/>
                    </a:ext>
                  </a:extLst>
                </a:gridCol>
                <a:gridCol w="1747520">
                  <a:extLst>
                    <a:ext uri="{9D8B030D-6E8A-4147-A177-3AD203B41FA5}">
                      <a16:colId xmlns:a16="http://schemas.microsoft.com/office/drawing/2014/main" val="3129117614"/>
                    </a:ext>
                  </a:extLst>
                </a:gridCol>
              </a:tblGrid>
              <a:tr h="768242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Century Gothic" panose="020B0502020202020204" pitchFamily="34" charset="0"/>
                        </a:rPr>
                        <a:t>LoginController</a:t>
                      </a:r>
                      <a:endParaRPr lang="zh-TW" altLang="en-US" sz="2800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90988"/>
                  </a:ext>
                </a:extLst>
              </a:tr>
              <a:tr h="4739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entury Gothic" panose="020B0502020202020204" pitchFamily="34" charset="0"/>
                        </a:rPr>
                        <a:t>Annotation</a:t>
                      </a:r>
                      <a:endParaRPr lang="zh-TW" altLang="en-US" sz="2000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entury Gothic" panose="020B0502020202020204" pitchFamily="34" charset="0"/>
                        </a:rPr>
                        <a:t>Paths</a:t>
                      </a:r>
                      <a:endParaRPr lang="zh-TW" altLang="en-US" sz="2000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entury Gothic" panose="020B0502020202020204" pitchFamily="34" charset="0"/>
                        </a:rPr>
                        <a:t> Parameters</a:t>
                      </a:r>
                      <a:endParaRPr lang="zh-TW" altLang="en-US" sz="2000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entury Gothic" panose="020B0502020202020204" pitchFamily="34" charset="0"/>
                        </a:rPr>
                        <a:t>Return</a:t>
                      </a:r>
                      <a:endParaRPr lang="zh-TW" altLang="en-US" sz="2000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entury Gothic" panose="020B0502020202020204" pitchFamily="34" charset="0"/>
                        </a:rPr>
                        <a:t>Use for</a:t>
                      </a:r>
                      <a:endParaRPr lang="zh-TW" altLang="en-US" sz="2000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116653"/>
                  </a:ext>
                </a:extLst>
              </a:tr>
              <a:tr h="900381">
                <a:tc>
                  <a:txBody>
                    <a:bodyPr/>
                    <a:lstStyle/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/login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@RequestParam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</a:p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@RequestParam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 </a:t>
                      </a: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@RequestParam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轉跳頁面</a:t>
                      </a:r>
                      <a:endParaRPr lang="en-US" altLang="zh-TW" sz="140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/customer/myaccount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61115"/>
                  </a:ext>
                </a:extLst>
              </a:tr>
              <a:tr h="670640">
                <a:tc>
                  <a:txBody>
                    <a:bodyPr/>
                    <a:lstStyle/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/getcode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HttpSession session, HttpServletResponse response</a:t>
                      </a:r>
                      <a:endParaRPr lang="zh-TW" altLang="en-US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void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產生隨機驗證碼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082576"/>
                  </a:ext>
                </a:extLst>
              </a:tr>
              <a:tr h="768242">
                <a:tc>
                  <a:txBody>
                    <a:bodyPr/>
                    <a:lstStyle/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/regist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@Valid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User user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BindingResult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轉跳頁面</a:t>
                      </a:r>
                      <a:endParaRPr lang="en-US" altLang="zh-TW" sz="140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/regist/finish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註冊會員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45514"/>
                  </a:ext>
                </a:extLst>
              </a:tr>
              <a:tr h="768242">
                <a:tc>
                  <a:txBody>
                    <a:bodyPr/>
                    <a:lstStyle/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/otpcomfirm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@RequestParam 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userId,</a:t>
                      </a:r>
                    </a:p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@RequestParam 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轉跳頁面</a:t>
                      </a:r>
                      <a:endParaRPr lang="en-US" altLang="zh-TW" sz="140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en-US" altLang="zh-TW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forgot_password_login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發送一次性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OTP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823484"/>
                  </a:ext>
                </a:extLst>
              </a:tr>
              <a:tr h="900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/otpsend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@RequestParam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</a:p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@RequestParam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validcode</a:t>
                      </a:r>
                    </a:p>
                    <a:p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@RequestParam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OTPcode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重導頁面</a:t>
                      </a:r>
                      <a:endParaRPr lang="en-US" altLang="zh-TW" sz="140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/customer/myaccount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OTP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密碼無誤後登入系統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63123"/>
                  </a:ext>
                </a:extLst>
              </a:tr>
              <a:tr h="768242">
                <a:tc>
                  <a:txBody>
                    <a:bodyPr/>
                    <a:lstStyle/>
                    <a:p>
                      <a:r>
                        <a:rPr lang="en-US" altLang="zh-TW" dirty="0"/>
                        <a:t>@GetMapping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/logout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HttpSession session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重導頁面</a:t>
                      </a:r>
                      <a:endParaRPr lang="en-US" altLang="zh-TW" sz="140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/mybank/login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登出系統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943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97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辦公用品, 文字, 辦公室設備, 室內 的圖片&#10;&#10;自動產生的描述">
            <a:extLst>
              <a:ext uri="{FF2B5EF4-FFF2-40B4-BE49-F238E27FC236}">
                <a16:creationId xmlns:a16="http://schemas.microsoft.com/office/drawing/2014/main" id="{A835DC7C-63E3-BE0D-5A7A-980A82F3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7FC07A-7B34-FC70-7CA6-CA95A7B1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36" y="1504709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帳戶總覽</a:t>
            </a:r>
            <a:b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</a:br>
            <a: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  <a:t>MyAccount</a:t>
            </a:r>
            <a:endParaRPr lang="zh-TW" alt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UD Digi Kyokasho N-B" panose="02020700000000000000" pitchFamily="17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AE7BE3-7E51-3EA0-1962-58A7B92530E7}"/>
              </a:ext>
            </a:extLst>
          </p:cNvPr>
          <p:cNvSpPr/>
          <p:nvPr/>
        </p:nvSpPr>
        <p:spPr>
          <a:xfrm>
            <a:off x="671332" y="381965"/>
            <a:ext cx="10984374" cy="60767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53024-6777-4A68-29D5-28C6F4F89689}"/>
              </a:ext>
            </a:extLst>
          </p:cNvPr>
          <p:cNvSpPr/>
          <p:nvPr/>
        </p:nvSpPr>
        <p:spPr>
          <a:xfrm>
            <a:off x="10544536" y="-101599"/>
            <a:ext cx="1779564" cy="16063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02212-523D-A983-1D14-C298A67C383F}"/>
              </a:ext>
            </a:extLst>
          </p:cNvPr>
          <p:cNvSpPr/>
          <p:nvPr/>
        </p:nvSpPr>
        <p:spPr>
          <a:xfrm>
            <a:off x="-132080" y="5317380"/>
            <a:ext cx="1805899" cy="16422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24BBCEA-7C17-F759-6FA5-24E7FAF0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94" y="4506827"/>
            <a:ext cx="7602011" cy="552527"/>
          </a:xfrm>
          <a:prstGeom prst="rect">
            <a:avLst/>
          </a:prstGeom>
        </p:spPr>
      </p:pic>
      <p:pic>
        <p:nvPicPr>
          <p:cNvPr id="15" name="圖片 14" descr="一張含有 標誌, 符號, 設計 的圖片&#10;&#10;自動產生的描述">
            <a:extLst>
              <a:ext uri="{FF2B5EF4-FFF2-40B4-BE49-F238E27FC236}">
                <a16:creationId xmlns:a16="http://schemas.microsoft.com/office/drawing/2014/main" id="{42452933-4C5F-333D-354C-73F228E2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82272" y="5000040"/>
            <a:ext cx="634680" cy="6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C536450-790C-2E7D-08C3-6FA727F93D29}"/>
              </a:ext>
            </a:extLst>
          </p:cNvPr>
          <p:cNvSpPr txBox="1">
            <a:spLocks/>
          </p:cNvSpPr>
          <p:nvPr/>
        </p:nvSpPr>
        <p:spPr>
          <a:xfrm>
            <a:off x="182240" y="268458"/>
            <a:ext cx="3890486" cy="448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帳戶總覽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54879BB-97A8-4871-8C0A-A7A63B6D9C29}"/>
              </a:ext>
            </a:extLst>
          </p:cNvPr>
          <p:cNvGrpSpPr/>
          <p:nvPr/>
        </p:nvGrpSpPr>
        <p:grpSpPr>
          <a:xfrm>
            <a:off x="569893" y="398997"/>
            <a:ext cx="7029516" cy="3763321"/>
            <a:chOff x="569893" y="398997"/>
            <a:chExt cx="7029516" cy="3763321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D9429F7C-3356-4CA8-BAFA-A160B8A76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893" y="998876"/>
              <a:ext cx="6865831" cy="3163442"/>
            </a:xfrm>
            <a:prstGeom prst="rect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4014F1DE-AB12-C28B-BBD0-6A434ADA4238}"/>
                </a:ext>
              </a:extLst>
            </p:cNvPr>
            <p:cNvGrpSpPr/>
            <p:nvPr/>
          </p:nvGrpSpPr>
          <p:grpSpPr>
            <a:xfrm>
              <a:off x="3366944" y="398997"/>
              <a:ext cx="4232465" cy="509287"/>
              <a:chOff x="968888" y="4547932"/>
              <a:chExt cx="4232465" cy="509287"/>
            </a:xfrm>
          </p:grpSpPr>
          <p:sp>
            <p:nvSpPr>
              <p:cNvPr id="52" name="標題 1">
                <a:extLst>
                  <a:ext uri="{FF2B5EF4-FFF2-40B4-BE49-F238E27FC236}">
                    <a16:creationId xmlns:a16="http://schemas.microsoft.com/office/drawing/2014/main" id="{3E991FF1-F462-D32B-570E-402AEE725D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867" y="4547932"/>
                <a:ext cx="3890486" cy="50928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77824">
                  <a:spcAft>
                    <a:spcPts val="600"/>
                  </a:spcAft>
                </a:pPr>
                <a:r>
                  <a:rPr lang="zh-TW" altLang="en-US" sz="2800" b="1" kern="1200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點擊查看帳戶詳細資訊</a:t>
                </a:r>
                <a:endParaRPr lang="en-US" altLang="zh-TW" sz="2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53" name="圖片 52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48CC7A55-8A45-290B-E262-5E38F5F2F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888" y="4605155"/>
                <a:ext cx="341979" cy="336342"/>
              </a:xfrm>
              <a:prstGeom prst="rect">
                <a:avLst/>
              </a:prstGeom>
            </p:spPr>
          </p:pic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C5E2780-3E0D-4931-8971-FAB5E87D7179}"/>
              </a:ext>
            </a:extLst>
          </p:cNvPr>
          <p:cNvGrpSpPr/>
          <p:nvPr/>
        </p:nvGrpSpPr>
        <p:grpSpPr>
          <a:xfrm>
            <a:off x="3332397" y="1621858"/>
            <a:ext cx="1068422" cy="838508"/>
            <a:chOff x="3332397" y="1621858"/>
            <a:chExt cx="1068422" cy="83850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379B54-E060-FD72-DE97-456A1D97004C}"/>
                </a:ext>
              </a:extLst>
            </p:cNvPr>
            <p:cNvSpPr/>
            <p:nvPr/>
          </p:nvSpPr>
          <p:spPr>
            <a:xfrm>
              <a:off x="3332397" y="1621858"/>
              <a:ext cx="812105" cy="350653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Cursor - Free interface icons">
              <a:extLst>
                <a:ext uri="{FF2B5EF4-FFF2-40B4-BE49-F238E27FC236}">
                  <a16:creationId xmlns:a16="http://schemas.microsoft.com/office/drawing/2014/main" id="{56666001-BA39-4619-5F1E-464C2FAA8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70000"/>
              <a:duotone>
                <a:prstClr val="black"/>
                <a:srgbClr val="D05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060" y="2068607"/>
              <a:ext cx="391759" cy="39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BAD823C6-7F06-4A57-83C9-553BF4E117E0}"/>
              </a:ext>
            </a:extLst>
          </p:cNvPr>
          <p:cNvGrpSpPr/>
          <p:nvPr/>
        </p:nvGrpSpPr>
        <p:grpSpPr>
          <a:xfrm>
            <a:off x="5877978" y="908284"/>
            <a:ext cx="6225205" cy="3360790"/>
            <a:chOff x="5840574" y="908165"/>
            <a:chExt cx="6225205" cy="3360790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86121A17-2E72-E90C-CB9F-0416A4806D8E}"/>
                </a:ext>
              </a:extLst>
            </p:cNvPr>
            <p:cNvGrpSpPr/>
            <p:nvPr/>
          </p:nvGrpSpPr>
          <p:grpSpPr>
            <a:xfrm>
              <a:off x="8570722" y="908165"/>
              <a:ext cx="3431931" cy="509287"/>
              <a:chOff x="968888" y="4547932"/>
              <a:chExt cx="3431931" cy="509287"/>
            </a:xfrm>
          </p:grpSpPr>
          <p:sp>
            <p:nvSpPr>
              <p:cNvPr id="44" name="標題 1">
                <a:extLst>
                  <a:ext uri="{FF2B5EF4-FFF2-40B4-BE49-F238E27FC236}">
                    <a16:creationId xmlns:a16="http://schemas.microsoft.com/office/drawing/2014/main" id="{1145AC77-8DDB-C392-0515-79A425BD11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867" y="4547932"/>
                <a:ext cx="3089952" cy="50928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77824">
                  <a:spcAft>
                    <a:spcPts val="600"/>
                  </a:spcAft>
                </a:pPr>
                <a:r>
                  <a:rPr lang="zh-TW" altLang="en-US" sz="2800" b="1" kern="1200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查看帳戶詳細資訊</a:t>
                </a:r>
                <a:endParaRPr lang="en-US" altLang="zh-TW" sz="2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45" name="圖片 44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703A2BDF-7646-AB14-9CBB-5C64A4A04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888" y="4605155"/>
                <a:ext cx="341979" cy="336342"/>
              </a:xfrm>
              <a:prstGeom prst="rect">
                <a:avLst/>
              </a:prstGeom>
            </p:spPr>
          </p:pic>
        </p:grp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3EACE7D-C0D6-2F72-92D3-F5AAB24A5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0574" y="1511900"/>
              <a:ext cx="6225205" cy="2757055"/>
            </a:xfrm>
            <a:prstGeom prst="rect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025" name="矩形 1024">
              <a:extLst>
                <a:ext uri="{FF2B5EF4-FFF2-40B4-BE49-F238E27FC236}">
                  <a16:creationId xmlns:a16="http://schemas.microsoft.com/office/drawing/2014/main" id="{5F0020E5-694F-BD78-486E-A9FC09D1BEDE}"/>
                </a:ext>
              </a:extLst>
            </p:cNvPr>
            <p:cNvSpPr/>
            <p:nvPr/>
          </p:nvSpPr>
          <p:spPr>
            <a:xfrm>
              <a:off x="6021029" y="2137808"/>
              <a:ext cx="5099387" cy="546875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5F3B978D-418F-495C-82CD-F6ADF8C95823}"/>
              </a:ext>
            </a:extLst>
          </p:cNvPr>
          <p:cNvGrpSpPr/>
          <p:nvPr/>
        </p:nvGrpSpPr>
        <p:grpSpPr>
          <a:xfrm>
            <a:off x="537663" y="2699612"/>
            <a:ext cx="11830977" cy="3951697"/>
            <a:chOff x="272206" y="2684683"/>
            <a:chExt cx="11830977" cy="395169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CE1EC419-5685-B9CE-EF67-788B3FFBF897}"/>
                </a:ext>
              </a:extLst>
            </p:cNvPr>
            <p:cNvGrpSpPr/>
            <p:nvPr/>
          </p:nvGrpSpPr>
          <p:grpSpPr>
            <a:xfrm>
              <a:off x="8671252" y="6090597"/>
              <a:ext cx="3431931" cy="509287"/>
              <a:chOff x="968888" y="4547932"/>
              <a:chExt cx="3431931" cy="509287"/>
            </a:xfrm>
          </p:grpSpPr>
          <p:sp>
            <p:nvSpPr>
              <p:cNvPr id="59" name="標題 1">
                <a:extLst>
                  <a:ext uri="{FF2B5EF4-FFF2-40B4-BE49-F238E27FC236}">
                    <a16:creationId xmlns:a16="http://schemas.microsoft.com/office/drawing/2014/main" id="{966FFC53-209F-D344-148A-513CC7C1DA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867" y="4547932"/>
                <a:ext cx="3089952" cy="50928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77824">
                  <a:spcAft>
                    <a:spcPts val="600"/>
                  </a:spcAft>
                </a:pPr>
                <a:r>
                  <a:rPr lang="zh-TW" altLang="en-US" sz="2800" b="1" kern="1200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篩選欲查看帳戶</a:t>
                </a:r>
                <a:endParaRPr lang="en-US" altLang="zh-TW" sz="2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60" name="圖片 59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4EF4BD72-350B-2F29-56CF-FF37AD166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888" y="4605155"/>
                <a:ext cx="341979" cy="336342"/>
              </a:xfrm>
              <a:prstGeom prst="rect">
                <a:avLst/>
              </a:prstGeom>
            </p:spPr>
          </p:pic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53300C9-FF5D-4A84-BB46-9FBC984AF7B1}"/>
                </a:ext>
              </a:extLst>
            </p:cNvPr>
            <p:cNvGrpSpPr/>
            <p:nvPr/>
          </p:nvGrpSpPr>
          <p:grpSpPr>
            <a:xfrm>
              <a:off x="272206" y="2684683"/>
              <a:ext cx="8257225" cy="3951697"/>
              <a:chOff x="272206" y="2684683"/>
              <a:chExt cx="8257225" cy="3951697"/>
            </a:xfrm>
          </p:grpSpPr>
          <p:pic>
            <p:nvPicPr>
              <p:cNvPr id="1024" name="圖片 1023">
                <a:extLst>
                  <a:ext uri="{FF2B5EF4-FFF2-40B4-BE49-F238E27FC236}">
                    <a16:creationId xmlns:a16="http://schemas.microsoft.com/office/drawing/2014/main" id="{CE0CBD8F-C66A-82FC-2411-2E88FDE7D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206" y="4383354"/>
                <a:ext cx="8257225" cy="2253026"/>
              </a:xfrm>
              <a:prstGeom prst="rect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</p:pic>
          <p:cxnSp>
            <p:nvCxnSpPr>
              <p:cNvPr id="1027" name="直線單箭頭接點 1026">
                <a:extLst>
                  <a:ext uri="{FF2B5EF4-FFF2-40B4-BE49-F238E27FC236}">
                    <a16:creationId xmlns:a16="http://schemas.microsoft.com/office/drawing/2014/main" id="{3E3D4A2B-18CB-63FB-7CD4-A9B0A80943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3600" y="2684683"/>
                <a:ext cx="3302744" cy="1698671"/>
              </a:xfrm>
              <a:prstGeom prst="straightConnector1">
                <a:avLst/>
              </a:prstGeom>
              <a:ln w="38100">
                <a:solidFill>
                  <a:srgbClr val="D05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4" descr="Cursor - Free interface icons">
            <a:extLst>
              <a:ext uri="{FF2B5EF4-FFF2-40B4-BE49-F238E27FC236}">
                <a16:creationId xmlns:a16="http://schemas.microsoft.com/office/drawing/2014/main" id="{6EDB3A30-573A-404C-B49E-86212DA5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duotone>
              <a:prstClr val="black"/>
              <a:srgbClr val="D05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549" y="5058799"/>
            <a:ext cx="391759" cy="39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54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辦公用品, 文字, 辦公室設備, 室內 的圖片&#10;&#10;自動產生的描述">
            <a:extLst>
              <a:ext uri="{FF2B5EF4-FFF2-40B4-BE49-F238E27FC236}">
                <a16:creationId xmlns:a16="http://schemas.microsoft.com/office/drawing/2014/main" id="{A835DC7C-63E3-BE0D-5A7A-980A82F3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7FC07A-7B34-FC70-7CA6-CA95A7B1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36" y="1504709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我要換匯</a:t>
            </a:r>
            <a:b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</a:br>
            <a: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  <a:t>Exchange</a:t>
            </a:r>
            <a:endParaRPr lang="zh-TW" alt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UD Digi Kyokasho N-B" panose="02020700000000000000" pitchFamily="17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AE7BE3-7E51-3EA0-1962-58A7B92530E7}"/>
              </a:ext>
            </a:extLst>
          </p:cNvPr>
          <p:cNvSpPr/>
          <p:nvPr/>
        </p:nvSpPr>
        <p:spPr>
          <a:xfrm>
            <a:off x="671332" y="381965"/>
            <a:ext cx="10984374" cy="60767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53024-6777-4A68-29D5-28C6F4F89689}"/>
              </a:ext>
            </a:extLst>
          </p:cNvPr>
          <p:cNvSpPr/>
          <p:nvPr/>
        </p:nvSpPr>
        <p:spPr>
          <a:xfrm>
            <a:off x="10544536" y="-101599"/>
            <a:ext cx="1779564" cy="16063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02212-523D-A983-1D14-C298A67C383F}"/>
              </a:ext>
            </a:extLst>
          </p:cNvPr>
          <p:cNvSpPr/>
          <p:nvPr/>
        </p:nvSpPr>
        <p:spPr>
          <a:xfrm>
            <a:off x="-132080" y="5317380"/>
            <a:ext cx="1805899" cy="16422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927B4E-6EFB-A03D-D033-7B0764643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61" y="4405227"/>
            <a:ext cx="7640116" cy="543001"/>
          </a:xfrm>
          <a:prstGeom prst="rect">
            <a:avLst/>
          </a:prstGeom>
        </p:spPr>
      </p:pic>
      <p:pic>
        <p:nvPicPr>
          <p:cNvPr id="8" name="圖片 7" descr="一張含有 標誌, 符號, 設計 的圖片&#10;&#10;自動產生的描述">
            <a:extLst>
              <a:ext uri="{FF2B5EF4-FFF2-40B4-BE49-F238E27FC236}">
                <a16:creationId xmlns:a16="http://schemas.microsoft.com/office/drawing/2014/main" id="{3F44D0D5-EF39-E024-1952-C5FCBE96D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47422" y="4893291"/>
            <a:ext cx="634680" cy="6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0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F19A98-E581-7CC8-D9DF-C2C418C0F51B}"/>
              </a:ext>
            </a:extLst>
          </p:cNvPr>
          <p:cNvSpPr/>
          <p:nvPr/>
        </p:nvSpPr>
        <p:spPr>
          <a:xfrm>
            <a:off x="8686760" y="4305227"/>
            <a:ext cx="2601058" cy="498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標題 1">
            <a:extLst>
              <a:ext uri="{FF2B5EF4-FFF2-40B4-BE49-F238E27FC236}">
                <a16:creationId xmlns:a16="http://schemas.microsoft.com/office/drawing/2014/main" id="{39133A31-C764-185A-8512-E2D05DD703C1}"/>
              </a:ext>
            </a:extLst>
          </p:cNvPr>
          <p:cNvSpPr txBox="1">
            <a:spLocks/>
          </p:cNvSpPr>
          <p:nvPr/>
        </p:nvSpPr>
        <p:spPr>
          <a:xfrm>
            <a:off x="182240" y="268458"/>
            <a:ext cx="3890486" cy="448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換匯功能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1E38D15-3B70-4E90-99D4-84131612A460}"/>
              </a:ext>
            </a:extLst>
          </p:cNvPr>
          <p:cNvGrpSpPr/>
          <p:nvPr/>
        </p:nvGrpSpPr>
        <p:grpSpPr>
          <a:xfrm>
            <a:off x="7982721" y="311997"/>
            <a:ext cx="3722582" cy="5561781"/>
            <a:chOff x="7939176" y="272049"/>
            <a:chExt cx="3722582" cy="5561781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DDE538-84B6-05BA-EFBF-136CAFD538B8}"/>
                </a:ext>
              </a:extLst>
            </p:cNvPr>
            <p:cNvGrpSpPr/>
            <p:nvPr/>
          </p:nvGrpSpPr>
          <p:grpSpPr>
            <a:xfrm>
              <a:off x="8157163" y="272049"/>
              <a:ext cx="3369771" cy="509287"/>
              <a:chOff x="1093643" y="4547932"/>
              <a:chExt cx="2499372" cy="509287"/>
            </a:xfrm>
          </p:grpSpPr>
          <p:sp>
            <p:nvSpPr>
              <p:cNvPr id="11" name="標題 1">
                <a:extLst>
                  <a:ext uri="{FF2B5EF4-FFF2-40B4-BE49-F238E27FC236}">
                    <a16:creationId xmlns:a16="http://schemas.microsoft.com/office/drawing/2014/main" id="{092AE574-83B6-6D93-AFAF-E0EB5FD8E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867" y="4547932"/>
                <a:ext cx="2282148" cy="50928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77824">
                  <a:spcAft>
                    <a:spcPts val="600"/>
                  </a:spcAft>
                </a:pPr>
                <a:r>
                  <a:rPr lang="zh-TW" altLang="en-US" sz="2800" b="1" kern="1200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再次確認換匯明細</a:t>
                </a:r>
                <a:endParaRPr lang="en-US" altLang="zh-TW" sz="2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3" name="圖片 12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CD7844D5-7545-9BD3-16B3-6178F0D04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643" y="4625475"/>
                <a:ext cx="241359" cy="336342"/>
              </a:xfrm>
              <a:prstGeom prst="rect">
                <a:avLst/>
              </a:prstGeom>
            </p:spPr>
          </p:pic>
        </p:grp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912EA9B9-9C8A-383B-0494-D1E1967CD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3753" y="908718"/>
              <a:ext cx="3258005" cy="4925112"/>
            </a:xfrm>
            <a:prstGeom prst="rect">
              <a:avLst/>
            </a:prstGeom>
            <a:ln w="38100">
              <a:solidFill>
                <a:srgbClr val="AFABAB"/>
              </a:solidFill>
            </a:ln>
          </p:spPr>
        </p:pic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FCE1B6E6-DF32-5E3A-BDB2-B7693D0D8714}"/>
                </a:ext>
              </a:extLst>
            </p:cNvPr>
            <p:cNvSpPr/>
            <p:nvPr/>
          </p:nvSpPr>
          <p:spPr>
            <a:xfrm>
              <a:off x="7939176" y="3010155"/>
              <a:ext cx="424681" cy="327585"/>
            </a:xfrm>
            <a:prstGeom prst="rightArrow">
              <a:avLst/>
            </a:prstGeom>
            <a:solidFill>
              <a:srgbClr val="E7A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A570E98-B099-4905-94FB-AC16ED34ACB8}"/>
              </a:ext>
            </a:extLst>
          </p:cNvPr>
          <p:cNvGrpSpPr/>
          <p:nvPr/>
        </p:nvGrpSpPr>
        <p:grpSpPr>
          <a:xfrm>
            <a:off x="182240" y="3986420"/>
            <a:ext cx="11489934" cy="2617181"/>
            <a:chOff x="182240" y="3986420"/>
            <a:chExt cx="11489934" cy="2617181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11EE6A9-04D9-07E3-D78E-6F2CBFB3DCE5}"/>
                </a:ext>
              </a:extLst>
            </p:cNvPr>
            <p:cNvGrpSpPr/>
            <p:nvPr/>
          </p:nvGrpSpPr>
          <p:grpSpPr>
            <a:xfrm>
              <a:off x="8302403" y="6094314"/>
              <a:ext cx="3369771" cy="509287"/>
              <a:chOff x="1093643" y="4547932"/>
              <a:chExt cx="2499372" cy="509287"/>
            </a:xfrm>
          </p:grpSpPr>
          <p:sp>
            <p:nvSpPr>
              <p:cNvPr id="17" name="標題 1">
                <a:extLst>
                  <a:ext uri="{FF2B5EF4-FFF2-40B4-BE49-F238E27FC236}">
                    <a16:creationId xmlns:a16="http://schemas.microsoft.com/office/drawing/2014/main" id="{5620D232-67BF-9F0A-D428-E8CA06846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867" y="4547932"/>
                <a:ext cx="2282148" cy="50928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77824">
                  <a:spcAft>
                    <a:spcPts val="600"/>
                  </a:spcAft>
                </a:pPr>
                <a:r>
                  <a:rPr lang="zh-TW" altLang="en-US" sz="2800" b="1" kern="1200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爬蟲即時匯率</a:t>
                </a:r>
                <a:endParaRPr lang="en-US" altLang="zh-TW" sz="2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9" name="圖片 18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BAB10CDD-E74A-A302-B215-D53DD967F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643" y="4625475"/>
                <a:ext cx="241359" cy="336342"/>
              </a:xfrm>
              <a:prstGeom prst="rect">
                <a:avLst/>
              </a:prstGeom>
            </p:spPr>
          </p:pic>
        </p:grp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8D67B799-6F27-3574-AFE0-7BF5E4FEA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985"/>
            <a:stretch/>
          </p:blipFill>
          <p:spPr>
            <a:xfrm>
              <a:off x="182240" y="3986420"/>
              <a:ext cx="8034367" cy="2603122"/>
            </a:xfrm>
            <a:prstGeom prst="rect">
              <a:avLst/>
            </a:prstGeom>
            <a:ln w="38100">
              <a:solidFill>
                <a:srgbClr val="AFABAB"/>
              </a:solidFill>
            </a:ln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B2709BD9-A9A0-43B0-9A32-87EA72AF0EB2}"/>
              </a:ext>
            </a:extLst>
          </p:cNvPr>
          <p:cNvGrpSpPr/>
          <p:nvPr/>
        </p:nvGrpSpPr>
        <p:grpSpPr>
          <a:xfrm>
            <a:off x="313495" y="825971"/>
            <a:ext cx="8566703" cy="2971356"/>
            <a:chOff x="298401" y="838382"/>
            <a:chExt cx="8566703" cy="2971356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BC8EA73-4A81-2A22-C96A-FC74A392A7E8}"/>
                </a:ext>
              </a:extLst>
            </p:cNvPr>
            <p:cNvGrpSpPr/>
            <p:nvPr/>
          </p:nvGrpSpPr>
          <p:grpSpPr>
            <a:xfrm>
              <a:off x="3326896" y="838382"/>
              <a:ext cx="5538208" cy="509287"/>
              <a:chOff x="1093643" y="4547932"/>
              <a:chExt cx="4107710" cy="509287"/>
            </a:xfrm>
          </p:grpSpPr>
          <p:sp>
            <p:nvSpPr>
              <p:cNvPr id="5" name="標題 1">
                <a:extLst>
                  <a:ext uri="{FF2B5EF4-FFF2-40B4-BE49-F238E27FC236}">
                    <a16:creationId xmlns:a16="http://schemas.microsoft.com/office/drawing/2014/main" id="{E9C79ABA-0DFF-B42F-F587-CEFFDF9482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867" y="4547932"/>
                <a:ext cx="3890486" cy="50928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77824">
                  <a:spcAft>
                    <a:spcPts val="600"/>
                  </a:spcAft>
                </a:pPr>
                <a:r>
                  <a:rPr lang="zh-TW" altLang="en-US" sz="2800" b="1" kern="1200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選擇幣別自動換算對應金額</a:t>
                </a:r>
                <a:endParaRPr lang="en-US" altLang="zh-TW" sz="2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7" name="圖片 6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82441E25-BBB3-9F77-6454-D33C039AD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643" y="4625475"/>
                <a:ext cx="241359" cy="336342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AB60FEC-42B8-BD87-CDE1-8C3E9B95E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401" y="1394883"/>
              <a:ext cx="7739577" cy="2414855"/>
            </a:xfrm>
            <a:prstGeom prst="rect">
              <a:avLst/>
            </a:prstGeom>
            <a:ln w="38100">
              <a:solidFill>
                <a:srgbClr val="AFABAB"/>
              </a:solidFill>
            </a:ln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AEF04C3-4210-4320-B3BE-243446B73DF1}"/>
              </a:ext>
            </a:extLst>
          </p:cNvPr>
          <p:cNvGrpSpPr/>
          <p:nvPr/>
        </p:nvGrpSpPr>
        <p:grpSpPr>
          <a:xfrm>
            <a:off x="3812621" y="3380647"/>
            <a:ext cx="1069583" cy="610195"/>
            <a:chOff x="3803488" y="3429000"/>
            <a:chExt cx="1069583" cy="61019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4D8B886-5A97-6358-F5E8-888FF5FDFE84}"/>
                </a:ext>
              </a:extLst>
            </p:cNvPr>
            <p:cNvSpPr/>
            <p:nvPr/>
          </p:nvSpPr>
          <p:spPr>
            <a:xfrm>
              <a:off x="3803488" y="3429000"/>
              <a:ext cx="866754" cy="350995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Picture 4" descr="Cursor - Free interface icons">
              <a:extLst>
                <a:ext uri="{FF2B5EF4-FFF2-40B4-BE49-F238E27FC236}">
                  <a16:creationId xmlns:a16="http://schemas.microsoft.com/office/drawing/2014/main" id="{DF223E16-5DA2-D680-794A-B3A0D33DF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70000"/>
              <a:duotone>
                <a:prstClr val="black"/>
                <a:srgbClr val="D05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312" y="3647436"/>
              <a:ext cx="391759" cy="39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C1A7DD11-EB6C-A8CB-4A34-D85D49AA741F}"/>
              </a:ext>
            </a:extLst>
          </p:cNvPr>
          <p:cNvSpPr/>
          <p:nvPr/>
        </p:nvSpPr>
        <p:spPr>
          <a:xfrm>
            <a:off x="356297" y="2998449"/>
            <a:ext cx="866754" cy="350995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A4B21E8-B09D-8E18-D63A-B4A3B53CAA21}"/>
              </a:ext>
            </a:extLst>
          </p:cNvPr>
          <p:cNvSpPr/>
          <p:nvPr/>
        </p:nvSpPr>
        <p:spPr>
          <a:xfrm>
            <a:off x="537663" y="4804053"/>
            <a:ext cx="7619500" cy="350995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F7B429C-1642-0372-5850-7AE5AE72E374}"/>
              </a:ext>
            </a:extLst>
          </p:cNvPr>
          <p:cNvSpPr/>
          <p:nvPr/>
        </p:nvSpPr>
        <p:spPr>
          <a:xfrm>
            <a:off x="4753733" y="2985773"/>
            <a:ext cx="866754" cy="350995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262909F-2CCE-3FCF-212F-DBA4B998ECED}"/>
              </a:ext>
            </a:extLst>
          </p:cNvPr>
          <p:cNvSpPr/>
          <p:nvPr/>
        </p:nvSpPr>
        <p:spPr>
          <a:xfrm>
            <a:off x="8658869" y="2752712"/>
            <a:ext cx="2712258" cy="2051341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33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D83A39BB-E6BF-7996-BD89-C22DD1468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9348"/>
          </a:xfrm>
          <a:prstGeom prst="rect">
            <a:avLst/>
          </a:prstGeom>
        </p:spPr>
      </p:pic>
      <p:sp>
        <p:nvSpPr>
          <p:cNvPr id="32" name="標題 1">
            <a:extLst>
              <a:ext uri="{FF2B5EF4-FFF2-40B4-BE49-F238E27FC236}">
                <a16:creationId xmlns:a16="http://schemas.microsoft.com/office/drawing/2014/main" id="{39133A31-C764-185A-8512-E2D05DD703C1}"/>
              </a:ext>
            </a:extLst>
          </p:cNvPr>
          <p:cNvSpPr txBox="1">
            <a:spLocks/>
          </p:cNvSpPr>
          <p:nvPr/>
        </p:nvSpPr>
        <p:spPr>
          <a:xfrm>
            <a:off x="182240" y="268458"/>
            <a:ext cx="3890486" cy="448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換匯功能</a:t>
            </a:r>
            <a:r>
              <a:rPr lang="en-US" altLang="zh-TW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&gt;&gt;</a:t>
            </a: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失敗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F994F11-4A98-7F79-317F-3BA70D4E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98" y="1283557"/>
            <a:ext cx="3709802" cy="1938581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19708D7C-F9B3-3242-E0D8-590E57DB6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98" y="3788676"/>
            <a:ext cx="7721016" cy="2422545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723DF51-9AE3-0931-4D3E-A007FA84F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212" y="3791155"/>
            <a:ext cx="3366641" cy="1208794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635BD8B3-1C91-A9AB-CD50-AFBEEC0C80E2}"/>
              </a:ext>
            </a:extLst>
          </p:cNvPr>
          <p:cNvSpPr/>
          <p:nvPr/>
        </p:nvSpPr>
        <p:spPr>
          <a:xfrm>
            <a:off x="1260728" y="2585210"/>
            <a:ext cx="2326533" cy="350995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A2C9D75-D66A-2174-15C9-AEEC5DDDB7B5}"/>
              </a:ext>
            </a:extLst>
          </p:cNvPr>
          <p:cNvSpPr/>
          <p:nvPr/>
        </p:nvSpPr>
        <p:spPr>
          <a:xfrm>
            <a:off x="516312" y="5398945"/>
            <a:ext cx="2326533" cy="456732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7D83F8C-0B91-E2A8-1D48-BA73C0FB3E19}"/>
              </a:ext>
            </a:extLst>
          </p:cNvPr>
          <p:cNvSpPr/>
          <p:nvPr/>
        </p:nvSpPr>
        <p:spPr>
          <a:xfrm>
            <a:off x="8766428" y="4370572"/>
            <a:ext cx="2645987" cy="456732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303B082-B644-CBDA-D631-B990E4BD0A3C}"/>
              </a:ext>
            </a:extLst>
          </p:cNvPr>
          <p:cNvCxnSpPr>
            <a:cxnSpLocks/>
          </p:cNvCxnSpPr>
          <p:nvPr/>
        </p:nvCxnSpPr>
        <p:spPr>
          <a:xfrm flipH="1">
            <a:off x="2224454" y="2936205"/>
            <a:ext cx="193431" cy="2462740"/>
          </a:xfrm>
          <a:prstGeom prst="straightConnector1">
            <a:avLst/>
          </a:prstGeom>
          <a:ln w="38100">
            <a:solidFill>
              <a:srgbClr val="D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E96C9736-96F3-2E0A-D150-C7F4C79329A7}"/>
              </a:ext>
            </a:extLst>
          </p:cNvPr>
          <p:cNvGrpSpPr/>
          <p:nvPr/>
        </p:nvGrpSpPr>
        <p:grpSpPr>
          <a:xfrm>
            <a:off x="4396798" y="2435067"/>
            <a:ext cx="5570748" cy="993933"/>
            <a:chOff x="1093643" y="4296679"/>
            <a:chExt cx="4131845" cy="993933"/>
          </a:xfrm>
        </p:grpSpPr>
        <p:sp>
          <p:nvSpPr>
            <p:cNvPr id="52" name="標題 1">
              <a:extLst>
                <a:ext uri="{FF2B5EF4-FFF2-40B4-BE49-F238E27FC236}">
                  <a16:creationId xmlns:a16="http://schemas.microsoft.com/office/drawing/2014/main" id="{7AA52B53-1A65-1972-3A53-018B436ECE61}"/>
                </a:ext>
              </a:extLst>
            </p:cNvPr>
            <p:cNvSpPr txBox="1">
              <a:spLocks/>
            </p:cNvSpPr>
            <p:nvPr/>
          </p:nvSpPr>
          <p:spPr>
            <a:xfrm>
              <a:off x="1335002" y="4296679"/>
              <a:ext cx="3890486" cy="9939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1800" b="1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若存款小於換匯轉出金額</a:t>
              </a:r>
              <a:endParaRPr lang="en-US" altLang="zh-TW" sz="1800" b="1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defTabSz="877824">
                <a:spcAft>
                  <a:spcPts val="600"/>
                </a:spcAft>
              </a:pPr>
              <a:r>
                <a:rPr lang="zh-TW" altLang="en-US" sz="1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將無法執行換匯功能</a:t>
              </a:r>
              <a:endParaRPr lang="en-US" altLang="zh-TW" sz="18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3" name="圖片 52" descr="一張含有 黑色, 黑暗 的圖片&#10;&#10;自動產生的描述">
              <a:extLst>
                <a:ext uri="{FF2B5EF4-FFF2-40B4-BE49-F238E27FC236}">
                  <a16:creationId xmlns:a16="http://schemas.microsoft.com/office/drawing/2014/main" id="{ED2A6D1E-48AB-EB2C-C2BD-BFA17B2B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643" y="4625475"/>
              <a:ext cx="241359" cy="336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0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辦公用品, 文字, 辦公室設備, 室內 的圖片&#10;&#10;自動產生的描述">
            <a:extLst>
              <a:ext uri="{FF2B5EF4-FFF2-40B4-BE49-F238E27FC236}">
                <a16:creationId xmlns:a16="http://schemas.microsoft.com/office/drawing/2014/main" id="{A835DC7C-63E3-BE0D-5A7A-980A82F3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7FC07A-7B34-FC70-7CA6-CA95A7B1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36" y="1504709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交易查詢</a:t>
            </a:r>
            <a:b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</a:br>
            <a: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  <a:t>Transaction Record</a:t>
            </a:r>
            <a:endParaRPr lang="zh-TW" alt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UD Digi Kyokasho N-B" panose="02020700000000000000" pitchFamily="17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AE7BE3-7E51-3EA0-1962-58A7B92530E7}"/>
              </a:ext>
            </a:extLst>
          </p:cNvPr>
          <p:cNvSpPr/>
          <p:nvPr/>
        </p:nvSpPr>
        <p:spPr>
          <a:xfrm>
            <a:off x="671332" y="381965"/>
            <a:ext cx="10984374" cy="60767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53024-6777-4A68-29D5-28C6F4F89689}"/>
              </a:ext>
            </a:extLst>
          </p:cNvPr>
          <p:cNvSpPr/>
          <p:nvPr/>
        </p:nvSpPr>
        <p:spPr>
          <a:xfrm>
            <a:off x="10544536" y="-101599"/>
            <a:ext cx="1779564" cy="16063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02212-523D-A983-1D14-C298A67C383F}"/>
              </a:ext>
            </a:extLst>
          </p:cNvPr>
          <p:cNvSpPr/>
          <p:nvPr/>
        </p:nvSpPr>
        <p:spPr>
          <a:xfrm>
            <a:off x="-132080" y="5317380"/>
            <a:ext cx="1805899" cy="16422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7F77EB7-55F6-5E1D-5FDC-CA8F782B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01" y="4506827"/>
            <a:ext cx="7401958" cy="581106"/>
          </a:xfrm>
          <a:prstGeom prst="rect">
            <a:avLst/>
          </a:prstGeom>
        </p:spPr>
      </p:pic>
      <p:pic>
        <p:nvPicPr>
          <p:cNvPr id="10" name="圖片 9" descr="一張含有 標誌, 符號, 設計 的圖片&#10;&#10;自動產生的描述">
            <a:extLst>
              <a:ext uri="{FF2B5EF4-FFF2-40B4-BE49-F238E27FC236}">
                <a16:creationId xmlns:a16="http://schemas.microsoft.com/office/drawing/2014/main" id="{8044FD24-D5AD-9A3A-45C8-A4C069DAF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4530" y="5035951"/>
            <a:ext cx="634680" cy="6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1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734C82E-E6D8-B878-0CB9-1B7C437A230D}"/>
              </a:ext>
            </a:extLst>
          </p:cNvPr>
          <p:cNvSpPr txBox="1">
            <a:spLocks/>
          </p:cNvSpPr>
          <p:nvPr/>
        </p:nvSpPr>
        <p:spPr>
          <a:xfrm>
            <a:off x="255413" y="250146"/>
            <a:ext cx="5613724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專題動機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217A58-F9DE-46D0-4E37-7942A3BE15BD}"/>
              </a:ext>
            </a:extLst>
          </p:cNvPr>
          <p:cNvSpPr txBox="1"/>
          <p:nvPr/>
        </p:nvSpPr>
        <p:spPr>
          <a:xfrm>
            <a:off x="661106" y="1388700"/>
            <a:ext cx="10869787" cy="4416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金融科技日新月異：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當前，金融業務在網絡平台上不斷演進。建立一個現代化的網路銀行系統已成為了金融行業的一個重要趨勢。</a:t>
            </a:r>
          </a:p>
          <a:p>
            <a:pPr>
              <a:lnSpc>
                <a:spcPct val="120000"/>
              </a:lnSpc>
            </a:pP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便利性與安全性的平衡：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在人人離不開數位金融的時代，我深知安全性與便利性之間的挑戰。希望透過這個專題，去學習如何提高系統安全性，以滿足用戶對便利性和安全性的雙重需求。</a:t>
            </a:r>
          </a:p>
          <a:p>
            <a:pPr>
              <a:lnSpc>
                <a:spcPct val="120000"/>
              </a:lnSpc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商科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作為商科畢業生，我深知</a:t>
            </a: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金融業務的重要性，透過技術創新與發展，我希望能夠在金融領域提供更安全、更方便的服務。尤其是在資訊安全、交易效率和管理準確性方面，我也將這些需求融入到本次專題，致力提供一個安全便利與高效的系統。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364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41038C80-4F34-E771-AE52-3A034060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156" y="755327"/>
            <a:ext cx="6553884" cy="3971313"/>
          </a:xfrm>
          <a:prstGeom prst="rect">
            <a:avLst/>
          </a:prstGeom>
          <a:ln w="28575">
            <a:solidFill>
              <a:srgbClr val="AFABAB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65CF764A-310D-9FF5-E4D0-69C221578A8C}"/>
              </a:ext>
            </a:extLst>
          </p:cNvPr>
          <p:cNvSpPr txBox="1">
            <a:spLocks/>
          </p:cNvSpPr>
          <p:nvPr/>
        </p:nvSpPr>
        <p:spPr>
          <a:xfrm>
            <a:off x="182240" y="268458"/>
            <a:ext cx="3890486" cy="448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交易紀錄查詢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F824B06-A6CA-7B65-F9B8-1DBCA755179D}"/>
              </a:ext>
            </a:extLst>
          </p:cNvPr>
          <p:cNvGrpSpPr/>
          <p:nvPr/>
        </p:nvGrpSpPr>
        <p:grpSpPr>
          <a:xfrm>
            <a:off x="4772156" y="219268"/>
            <a:ext cx="2775329" cy="509287"/>
            <a:chOff x="1093643" y="4547932"/>
            <a:chExt cx="2058472" cy="509287"/>
          </a:xfrm>
        </p:grpSpPr>
        <p:sp>
          <p:nvSpPr>
            <p:cNvPr id="11" name="標題 1">
              <a:extLst>
                <a:ext uri="{FF2B5EF4-FFF2-40B4-BE49-F238E27FC236}">
                  <a16:creationId xmlns:a16="http://schemas.microsoft.com/office/drawing/2014/main" id="{E2774147-25BC-CB5D-6847-15017663EE3F}"/>
                </a:ext>
              </a:extLst>
            </p:cNvPr>
            <p:cNvSpPr txBox="1">
              <a:spLocks/>
            </p:cNvSpPr>
            <p:nvPr/>
          </p:nvSpPr>
          <p:spPr>
            <a:xfrm>
              <a:off x="1310867" y="4547932"/>
              <a:ext cx="1841248" cy="5092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換匯記錄查詢</a:t>
              </a:r>
              <a:endParaRPr lang="en-US" altLang="zh-TW" sz="28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 descr="一張含有 黑色, 黑暗 的圖片&#10;&#10;自動產生的描述">
              <a:extLst>
                <a:ext uri="{FF2B5EF4-FFF2-40B4-BE49-F238E27FC236}">
                  <a16:creationId xmlns:a16="http://schemas.microsoft.com/office/drawing/2014/main" id="{E22CFF4A-44A3-F70C-F2C8-7DF8F2FC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643" y="4625475"/>
              <a:ext cx="241359" cy="336342"/>
            </a:xfrm>
            <a:prstGeom prst="rect">
              <a:avLst/>
            </a:prstGeom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1A57C44-5504-EB5A-7F43-7957BE8833CB}"/>
              </a:ext>
            </a:extLst>
          </p:cNvPr>
          <p:cNvGrpSpPr/>
          <p:nvPr/>
        </p:nvGrpSpPr>
        <p:grpSpPr>
          <a:xfrm>
            <a:off x="4657244" y="4805435"/>
            <a:ext cx="3461607" cy="888604"/>
            <a:chOff x="1138950" y="4168616"/>
            <a:chExt cx="1392949" cy="888604"/>
          </a:xfrm>
        </p:grpSpPr>
        <p:sp>
          <p:nvSpPr>
            <p:cNvPr id="21" name="標題 1">
              <a:extLst>
                <a:ext uri="{FF2B5EF4-FFF2-40B4-BE49-F238E27FC236}">
                  <a16:creationId xmlns:a16="http://schemas.microsoft.com/office/drawing/2014/main" id="{C418ADDA-0EAE-EFA2-2C4B-3E663EC21712}"/>
                </a:ext>
              </a:extLst>
            </p:cNvPr>
            <p:cNvSpPr txBox="1">
              <a:spLocks/>
            </p:cNvSpPr>
            <p:nvPr/>
          </p:nvSpPr>
          <p:spPr>
            <a:xfrm>
              <a:off x="1310868" y="4168616"/>
              <a:ext cx="1221031" cy="8886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1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透過時間區間 查詢換匯記錄</a:t>
              </a:r>
              <a:endParaRPr lang="en-US" altLang="zh-TW" sz="18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2" name="圖片 21" descr="一張含有 黑色, 黑暗 的圖片&#10;&#10;自動產生的描述">
              <a:extLst>
                <a:ext uri="{FF2B5EF4-FFF2-40B4-BE49-F238E27FC236}">
                  <a16:creationId xmlns:a16="http://schemas.microsoft.com/office/drawing/2014/main" id="{BFC05CB6-5E35-2463-16AA-5EB0CC36F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950" y="4461340"/>
              <a:ext cx="129086" cy="303156"/>
            </a:xfrm>
            <a:prstGeom prst="rect">
              <a:avLst/>
            </a:prstGeom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750BC4A6-585D-4BAE-F0A0-692125820461}"/>
              </a:ext>
            </a:extLst>
          </p:cNvPr>
          <p:cNvGrpSpPr/>
          <p:nvPr/>
        </p:nvGrpSpPr>
        <p:grpSpPr>
          <a:xfrm>
            <a:off x="161575" y="1704103"/>
            <a:ext cx="4174806" cy="3149993"/>
            <a:chOff x="7657083" y="413899"/>
            <a:chExt cx="4324821" cy="3245915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C1E4718-FBB5-40A8-E074-A14836C22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7" r="7435"/>
            <a:stretch/>
          </p:blipFill>
          <p:spPr>
            <a:xfrm>
              <a:off x="7898903" y="998876"/>
              <a:ext cx="3698240" cy="981771"/>
            </a:xfrm>
            <a:prstGeom prst="rect">
              <a:avLst/>
            </a:prstGeom>
            <a:ln w="38100">
              <a:solidFill>
                <a:srgbClr val="AFABAB"/>
              </a:solidFill>
            </a:ln>
          </p:spPr>
        </p:pic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3C790810-C0CC-03F6-467F-1AAB5ABEA4CD}"/>
                </a:ext>
              </a:extLst>
            </p:cNvPr>
            <p:cNvGrpSpPr/>
            <p:nvPr/>
          </p:nvGrpSpPr>
          <p:grpSpPr>
            <a:xfrm>
              <a:off x="8386779" y="413899"/>
              <a:ext cx="3063458" cy="595880"/>
              <a:chOff x="1176718" y="4587732"/>
              <a:chExt cx="1232734" cy="595880"/>
            </a:xfrm>
          </p:grpSpPr>
          <p:sp>
            <p:nvSpPr>
              <p:cNvPr id="29" name="標題 1">
                <a:extLst>
                  <a:ext uri="{FF2B5EF4-FFF2-40B4-BE49-F238E27FC236}">
                    <a16:creationId xmlns:a16="http://schemas.microsoft.com/office/drawing/2014/main" id="{D87916AF-5F87-44E8-F488-B207E5FF97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2290" y="4587732"/>
                <a:ext cx="1097162" cy="5958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77824">
                  <a:spcAft>
                    <a:spcPts val="600"/>
                  </a:spcAft>
                </a:pPr>
                <a:r>
                  <a:rPr lang="zh-TW" altLang="en-US" sz="1800" b="1" kern="1200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列印或下載交易紀錄</a:t>
                </a:r>
                <a:endParaRPr lang="en-US" altLang="zh-TW" sz="1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30" name="圖片 29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70B2466C-F303-9076-5A98-94CEEE74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6718" y="4729133"/>
                <a:ext cx="129086" cy="303156"/>
              </a:xfrm>
              <a:prstGeom prst="rect">
                <a:avLst/>
              </a:prstGeom>
            </p:spPr>
          </p:pic>
        </p:grp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580CD12-4466-217A-DAAB-F844A7F9D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830"/>
            <a:stretch/>
          </p:blipFill>
          <p:spPr>
            <a:xfrm>
              <a:off x="7657083" y="2310568"/>
              <a:ext cx="4324821" cy="1349246"/>
            </a:xfrm>
            <a:prstGeom prst="rect">
              <a:avLst/>
            </a:prstGeom>
            <a:ln>
              <a:solidFill>
                <a:srgbClr val="AFABAB"/>
              </a:solidFill>
            </a:ln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57ADF5C-1646-0A45-B27B-5C380F27B24F}"/>
                </a:ext>
              </a:extLst>
            </p:cNvPr>
            <p:cNvSpPr/>
            <p:nvPr/>
          </p:nvSpPr>
          <p:spPr>
            <a:xfrm>
              <a:off x="9462268" y="1378052"/>
              <a:ext cx="1083812" cy="404858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Picture 4" descr="Cursor - Free interface icons">
              <a:extLst>
                <a:ext uri="{FF2B5EF4-FFF2-40B4-BE49-F238E27FC236}">
                  <a16:creationId xmlns:a16="http://schemas.microsoft.com/office/drawing/2014/main" id="{E6E60D9D-821C-3288-8D45-A8EAFE69E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70000"/>
              <a:duotone>
                <a:prstClr val="black"/>
                <a:srgbClr val="D05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120" y="1688431"/>
              <a:ext cx="391759" cy="39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箭號: 向右 34">
              <a:extLst>
                <a:ext uri="{FF2B5EF4-FFF2-40B4-BE49-F238E27FC236}">
                  <a16:creationId xmlns:a16="http://schemas.microsoft.com/office/drawing/2014/main" id="{646D7B0A-5D83-BBE4-403E-7B317BBF6242}"/>
                </a:ext>
              </a:extLst>
            </p:cNvPr>
            <p:cNvSpPr/>
            <p:nvPr/>
          </p:nvSpPr>
          <p:spPr>
            <a:xfrm rot="5400000">
              <a:off x="9474872" y="2029195"/>
              <a:ext cx="424681" cy="327585"/>
            </a:xfrm>
            <a:prstGeom prst="rightArrow">
              <a:avLst/>
            </a:prstGeom>
            <a:solidFill>
              <a:srgbClr val="E7A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F8B04EF-9E36-4FFA-54AD-3C033757CA64}"/>
              </a:ext>
            </a:extLst>
          </p:cNvPr>
          <p:cNvGrpSpPr/>
          <p:nvPr/>
        </p:nvGrpSpPr>
        <p:grpSpPr>
          <a:xfrm>
            <a:off x="3701001" y="5508523"/>
            <a:ext cx="8169882" cy="1305633"/>
            <a:chOff x="4338891" y="5564539"/>
            <a:chExt cx="7731359" cy="1069129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AC7895E-C354-0C60-D441-CEC815F35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8891" y="5564539"/>
              <a:ext cx="7731359" cy="888604"/>
            </a:xfrm>
            <a:prstGeom prst="rect">
              <a:avLst/>
            </a:prstGeom>
            <a:ln w="38100">
              <a:solidFill>
                <a:srgbClr val="AFABAB"/>
              </a:solidFill>
            </a:ln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0DCB6F8-D567-42D3-0E03-3BF072B0C2D8}"/>
                </a:ext>
              </a:extLst>
            </p:cNvPr>
            <p:cNvSpPr/>
            <p:nvPr/>
          </p:nvSpPr>
          <p:spPr>
            <a:xfrm>
              <a:off x="10177948" y="5869036"/>
              <a:ext cx="633863" cy="404858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Picture 4" descr="Cursor - Free interface icons">
              <a:extLst>
                <a:ext uri="{FF2B5EF4-FFF2-40B4-BE49-F238E27FC236}">
                  <a16:creationId xmlns:a16="http://schemas.microsoft.com/office/drawing/2014/main" id="{6BAF404B-5758-B889-0B4F-5B63BDC4E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70000"/>
              <a:duotone>
                <a:prstClr val="black"/>
                <a:srgbClr val="D05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9669" y="6241909"/>
              <a:ext cx="391759" cy="39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43A3BE6-E409-A962-46F8-C2ECCE4FF46E}"/>
              </a:ext>
            </a:extLst>
          </p:cNvPr>
          <p:cNvCxnSpPr>
            <a:cxnSpLocks/>
          </p:cNvCxnSpPr>
          <p:nvPr/>
        </p:nvCxnSpPr>
        <p:spPr>
          <a:xfrm>
            <a:off x="8097883" y="2094558"/>
            <a:ext cx="1518322" cy="2939477"/>
          </a:xfrm>
          <a:prstGeom prst="straightConnector1">
            <a:avLst/>
          </a:prstGeom>
          <a:ln w="38100">
            <a:solidFill>
              <a:srgbClr val="D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D446ACD8-CA87-A900-B6BF-9DF02966C4F2}"/>
              </a:ext>
            </a:extLst>
          </p:cNvPr>
          <p:cNvSpPr/>
          <p:nvPr/>
        </p:nvSpPr>
        <p:spPr>
          <a:xfrm>
            <a:off x="4772156" y="1600141"/>
            <a:ext cx="4385155" cy="494417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A5BE4034-2CE4-7E87-E8A9-616807C5E84B}"/>
              </a:ext>
            </a:extLst>
          </p:cNvPr>
          <p:cNvGrpSpPr/>
          <p:nvPr/>
        </p:nvGrpSpPr>
        <p:grpSpPr>
          <a:xfrm>
            <a:off x="4016219" y="2210442"/>
            <a:ext cx="3284368" cy="709843"/>
            <a:chOff x="4148866" y="2738297"/>
            <a:chExt cx="3284368" cy="709843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2CB23EE-FAA3-D221-A49F-8C01EBB84C6A}"/>
                </a:ext>
              </a:extLst>
            </p:cNvPr>
            <p:cNvSpPr/>
            <p:nvPr/>
          </p:nvSpPr>
          <p:spPr>
            <a:xfrm>
              <a:off x="4910056" y="2738297"/>
              <a:ext cx="2523178" cy="347136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51B84134-A98D-6A62-9EC8-D46EF5B24027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4148866" y="2911865"/>
              <a:ext cx="761190" cy="536275"/>
            </a:xfrm>
            <a:prstGeom prst="straightConnector1">
              <a:avLst/>
            </a:prstGeom>
            <a:ln w="38100">
              <a:solidFill>
                <a:srgbClr val="D0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05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辦公用品, 文字, 辦公室設備, 室內 的圖片&#10;&#10;自動產生的描述">
            <a:extLst>
              <a:ext uri="{FF2B5EF4-FFF2-40B4-BE49-F238E27FC236}">
                <a16:creationId xmlns:a16="http://schemas.microsoft.com/office/drawing/2014/main" id="{A835DC7C-63E3-BE0D-5A7A-980A82F3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7FC07A-7B34-FC70-7CA6-CA95A7B1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36" y="1504709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會員專區</a:t>
            </a:r>
            <a:b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</a:br>
            <a: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  <a:t>MyData</a:t>
            </a:r>
            <a:endParaRPr lang="zh-TW" alt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UD Digi Kyokasho N-B" panose="02020700000000000000" pitchFamily="17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AE7BE3-7E51-3EA0-1962-58A7B92530E7}"/>
              </a:ext>
            </a:extLst>
          </p:cNvPr>
          <p:cNvSpPr/>
          <p:nvPr/>
        </p:nvSpPr>
        <p:spPr>
          <a:xfrm>
            <a:off x="671332" y="381965"/>
            <a:ext cx="10984374" cy="60767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53024-6777-4A68-29D5-28C6F4F89689}"/>
              </a:ext>
            </a:extLst>
          </p:cNvPr>
          <p:cNvSpPr/>
          <p:nvPr/>
        </p:nvSpPr>
        <p:spPr>
          <a:xfrm>
            <a:off x="10544536" y="-101599"/>
            <a:ext cx="1779564" cy="16063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02212-523D-A983-1D14-C298A67C383F}"/>
              </a:ext>
            </a:extLst>
          </p:cNvPr>
          <p:cNvSpPr/>
          <p:nvPr/>
        </p:nvSpPr>
        <p:spPr>
          <a:xfrm>
            <a:off x="-132080" y="5317380"/>
            <a:ext cx="1805899" cy="16422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803363-7D29-B0A0-039E-11C129E88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15" y="4460715"/>
            <a:ext cx="7659169" cy="543001"/>
          </a:xfrm>
          <a:prstGeom prst="rect">
            <a:avLst/>
          </a:prstGeom>
        </p:spPr>
      </p:pic>
      <p:pic>
        <p:nvPicPr>
          <p:cNvPr id="8" name="圖片 7" descr="一張含有 標誌, 符號, 設計 的圖片&#10;&#10;自動產生的描述">
            <a:extLst>
              <a:ext uri="{FF2B5EF4-FFF2-40B4-BE49-F238E27FC236}">
                <a16:creationId xmlns:a16="http://schemas.microsoft.com/office/drawing/2014/main" id="{71294416-6E46-5AC9-1DC3-2EB8ACF65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21836" y="4977991"/>
            <a:ext cx="634680" cy="6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0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AD45D6B7-5F4C-0D69-0DB5-C83707ED9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05" r="26976" b="-7005"/>
          <a:stretch/>
        </p:blipFill>
        <p:spPr>
          <a:xfrm>
            <a:off x="7428010" y="4164318"/>
            <a:ext cx="4376207" cy="2512731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0DD5D356-8D64-9E2D-B4B6-31430CE539FB}"/>
              </a:ext>
            </a:extLst>
          </p:cNvPr>
          <p:cNvSpPr txBox="1">
            <a:spLocks/>
          </p:cNvSpPr>
          <p:nvPr/>
        </p:nvSpPr>
        <p:spPr>
          <a:xfrm>
            <a:off x="182240" y="268458"/>
            <a:ext cx="6552668" cy="448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會員資料修改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EB67CC-6D23-5F30-E465-3E48E90A4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00"/>
          <a:stretch/>
        </p:blipFill>
        <p:spPr>
          <a:xfrm>
            <a:off x="757980" y="1740192"/>
            <a:ext cx="4803541" cy="3680492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9BC5F65-605F-1B73-1AB8-60D7220C7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93067"/>
            <a:ext cx="4803541" cy="2894442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5325E34-D8EF-DF29-3B2F-A09EB7676FD9}"/>
              </a:ext>
            </a:extLst>
          </p:cNvPr>
          <p:cNvSpPr/>
          <p:nvPr/>
        </p:nvSpPr>
        <p:spPr>
          <a:xfrm>
            <a:off x="757980" y="4981739"/>
            <a:ext cx="1202900" cy="528371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4" descr="Cursor - Free interface icons">
            <a:extLst>
              <a:ext uri="{FF2B5EF4-FFF2-40B4-BE49-F238E27FC236}">
                <a16:creationId xmlns:a16="http://schemas.microsoft.com/office/drawing/2014/main" id="{DBB0BCDB-9BBC-5CA4-0AD6-34478242F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duotone>
              <a:prstClr val="black"/>
              <a:srgbClr val="D05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577" y="5348396"/>
            <a:ext cx="378170" cy="3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AC1BC3C-F6D3-8ABC-D51C-19C8AFDFC76B}"/>
              </a:ext>
            </a:extLst>
          </p:cNvPr>
          <p:cNvCxnSpPr>
            <a:cxnSpLocks/>
          </p:cNvCxnSpPr>
          <p:nvPr/>
        </p:nvCxnSpPr>
        <p:spPr>
          <a:xfrm flipV="1">
            <a:off x="1734283" y="2847372"/>
            <a:ext cx="4238254" cy="2141014"/>
          </a:xfrm>
          <a:prstGeom prst="straightConnector1">
            <a:avLst/>
          </a:prstGeom>
          <a:ln w="38100">
            <a:solidFill>
              <a:srgbClr val="D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8807784-1A48-F5DA-A6CA-C524F16A12E2}"/>
              </a:ext>
            </a:extLst>
          </p:cNvPr>
          <p:cNvGrpSpPr/>
          <p:nvPr/>
        </p:nvGrpSpPr>
        <p:grpSpPr>
          <a:xfrm>
            <a:off x="1571577" y="1169801"/>
            <a:ext cx="2775329" cy="509287"/>
            <a:chOff x="1093643" y="4547932"/>
            <a:chExt cx="2058472" cy="509287"/>
          </a:xfrm>
        </p:grpSpPr>
        <p:sp>
          <p:nvSpPr>
            <p:cNvPr id="25" name="標題 1">
              <a:extLst>
                <a:ext uri="{FF2B5EF4-FFF2-40B4-BE49-F238E27FC236}">
                  <a16:creationId xmlns:a16="http://schemas.microsoft.com/office/drawing/2014/main" id="{CB3BE43E-E8C6-59D9-7EDD-6131BD3CA91C}"/>
                </a:ext>
              </a:extLst>
            </p:cNvPr>
            <p:cNvSpPr txBox="1">
              <a:spLocks/>
            </p:cNvSpPr>
            <p:nvPr/>
          </p:nvSpPr>
          <p:spPr>
            <a:xfrm>
              <a:off x="1310867" y="4547932"/>
              <a:ext cx="1841248" cy="5092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會員資料查詢</a:t>
              </a:r>
              <a:endParaRPr lang="en-US" altLang="zh-TW" sz="28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8" name="圖片 27" descr="一張含有 黑色, 黑暗 的圖片&#10;&#10;自動產生的描述">
              <a:extLst>
                <a:ext uri="{FF2B5EF4-FFF2-40B4-BE49-F238E27FC236}">
                  <a16:creationId xmlns:a16="http://schemas.microsoft.com/office/drawing/2014/main" id="{119AA248-378D-E621-5B3D-706C1E226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643" y="4625475"/>
              <a:ext cx="241359" cy="336342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331718B4-0D26-4AB1-6CC0-3F8F5C6A86C5}"/>
              </a:ext>
            </a:extLst>
          </p:cNvPr>
          <p:cNvGrpSpPr/>
          <p:nvPr/>
        </p:nvGrpSpPr>
        <p:grpSpPr>
          <a:xfrm>
            <a:off x="7853680" y="331808"/>
            <a:ext cx="3112400" cy="509287"/>
            <a:chOff x="1093643" y="4547932"/>
            <a:chExt cx="2058472" cy="509287"/>
          </a:xfrm>
        </p:grpSpPr>
        <p:sp>
          <p:nvSpPr>
            <p:cNvPr id="36" name="標題 1">
              <a:extLst>
                <a:ext uri="{FF2B5EF4-FFF2-40B4-BE49-F238E27FC236}">
                  <a16:creationId xmlns:a16="http://schemas.microsoft.com/office/drawing/2014/main" id="{5F19BF70-BAA9-77D0-711D-704351750C8D}"/>
                </a:ext>
              </a:extLst>
            </p:cNvPr>
            <p:cNvSpPr txBox="1">
              <a:spLocks/>
            </p:cNvSpPr>
            <p:nvPr/>
          </p:nvSpPr>
          <p:spPr>
            <a:xfrm>
              <a:off x="1310867" y="4547932"/>
              <a:ext cx="1841248" cy="5092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修改信箱與密碼</a:t>
              </a:r>
              <a:endParaRPr lang="en-US" altLang="zh-TW" sz="28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7" name="圖片 36" descr="一張含有 黑色, 黑暗 的圖片&#10;&#10;自動產生的描述">
              <a:extLst>
                <a:ext uri="{FF2B5EF4-FFF2-40B4-BE49-F238E27FC236}">
                  <a16:creationId xmlns:a16="http://schemas.microsoft.com/office/drawing/2014/main" id="{0249EBE7-FCE9-330C-75DE-1FE48896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643" y="4625475"/>
              <a:ext cx="241359" cy="336342"/>
            </a:xfrm>
            <a:prstGeom prst="rect">
              <a:avLst/>
            </a:prstGeom>
          </p:spPr>
        </p:pic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069084C4-E233-2C71-8216-4B6B3D7AD7EB}"/>
              </a:ext>
            </a:extLst>
          </p:cNvPr>
          <p:cNvSpPr/>
          <p:nvPr/>
        </p:nvSpPr>
        <p:spPr>
          <a:xfrm>
            <a:off x="6096000" y="3164814"/>
            <a:ext cx="1757680" cy="528371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F55CBFDC-FE89-BEDF-8E71-D4111136EDDE}"/>
              </a:ext>
            </a:extLst>
          </p:cNvPr>
          <p:cNvCxnSpPr>
            <a:cxnSpLocks/>
          </p:cNvCxnSpPr>
          <p:nvPr/>
        </p:nvCxnSpPr>
        <p:spPr>
          <a:xfrm>
            <a:off x="6837680" y="3693185"/>
            <a:ext cx="690880" cy="2271748"/>
          </a:xfrm>
          <a:prstGeom prst="straightConnector1">
            <a:avLst/>
          </a:prstGeom>
          <a:ln w="38100">
            <a:solidFill>
              <a:srgbClr val="D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2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7DD46AC-000D-9347-726F-F7F52707A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"/>
          <a:stretch/>
        </p:blipFill>
        <p:spPr>
          <a:xfrm>
            <a:off x="0" y="0"/>
            <a:ext cx="12192000" cy="6899348"/>
          </a:xfrm>
          <a:prstGeom prst="rect">
            <a:avLst/>
          </a:prstGeom>
        </p:spPr>
      </p:pic>
      <p:sp>
        <p:nvSpPr>
          <p:cNvPr id="27" name="標題 1">
            <a:extLst>
              <a:ext uri="{FF2B5EF4-FFF2-40B4-BE49-F238E27FC236}">
                <a16:creationId xmlns:a16="http://schemas.microsoft.com/office/drawing/2014/main" id="{0DD5D356-8D64-9E2D-B4B6-31430CE539FB}"/>
              </a:ext>
            </a:extLst>
          </p:cNvPr>
          <p:cNvSpPr txBox="1">
            <a:spLocks/>
          </p:cNvSpPr>
          <p:nvPr/>
        </p:nvSpPr>
        <p:spPr>
          <a:xfrm>
            <a:off x="182240" y="268458"/>
            <a:ext cx="6552668" cy="448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新增外幣帳戶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A186ABE-8BF1-436F-F553-61064DC0C6E6}"/>
              </a:ext>
            </a:extLst>
          </p:cNvPr>
          <p:cNvGrpSpPr/>
          <p:nvPr/>
        </p:nvGrpSpPr>
        <p:grpSpPr>
          <a:xfrm>
            <a:off x="763815" y="1129940"/>
            <a:ext cx="4791066" cy="509287"/>
            <a:chOff x="1093643" y="4547932"/>
            <a:chExt cx="3553552" cy="509287"/>
          </a:xfrm>
        </p:grpSpPr>
        <p:sp>
          <p:nvSpPr>
            <p:cNvPr id="33" name="標題 1">
              <a:extLst>
                <a:ext uri="{FF2B5EF4-FFF2-40B4-BE49-F238E27FC236}">
                  <a16:creationId xmlns:a16="http://schemas.microsoft.com/office/drawing/2014/main" id="{7B01421E-EF29-696F-9AB5-A78EC30D58AE}"/>
                </a:ext>
              </a:extLst>
            </p:cNvPr>
            <p:cNvSpPr txBox="1">
              <a:spLocks/>
            </p:cNvSpPr>
            <p:nvPr/>
          </p:nvSpPr>
          <p:spPr>
            <a:xfrm>
              <a:off x="1310867" y="4547932"/>
              <a:ext cx="3336328" cy="5092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篩選出尚未申請的外幣帳戶</a:t>
              </a:r>
              <a:endParaRPr lang="en-US" altLang="zh-TW" sz="28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4" name="圖片 33" descr="一張含有 黑色, 黑暗 的圖片&#10;&#10;自動產生的描述">
              <a:extLst>
                <a:ext uri="{FF2B5EF4-FFF2-40B4-BE49-F238E27FC236}">
                  <a16:creationId xmlns:a16="http://schemas.microsoft.com/office/drawing/2014/main" id="{F9F59C15-6C88-B917-6076-C1358E5C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643" y="4625475"/>
              <a:ext cx="241359" cy="336342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331718B4-0D26-4AB1-6CC0-3F8F5C6A86C5}"/>
              </a:ext>
            </a:extLst>
          </p:cNvPr>
          <p:cNvGrpSpPr/>
          <p:nvPr/>
        </p:nvGrpSpPr>
        <p:grpSpPr>
          <a:xfrm>
            <a:off x="8054003" y="2768065"/>
            <a:ext cx="4443444" cy="509287"/>
            <a:chOff x="1093643" y="4547932"/>
            <a:chExt cx="2938795" cy="509287"/>
          </a:xfrm>
        </p:grpSpPr>
        <p:sp>
          <p:nvSpPr>
            <p:cNvPr id="36" name="標題 1">
              <a:extLst>
                <a:ext uri="{FF2B5EF4-FFF2-40B4-BE49-F238E27FC236}">
                  <a16:creationId xmlns:a16="http://schemas.microsoft.com/office/drawing/2014/main" id="{5F19BF70-BAA9-77D0-711D-704351750C8D}"/>
                </a:ext>
              </a:extLst>
            </p:cNvPr>
            <p:cNvSpPr txBox="1">
              <a:spLocks/>
            </p:cNvSpPr>
            <p:nvPr/>
          </p:nvSpPr>
          <p:spPr>
            <a:xfrm>
              <a:off x="1310867" y="4547932"/>
              <a:ext cx="2721571" cy="5092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800" b="1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新增的</a:t>
              </a:r>
              <a:r>
                <a:rPr lang="zh-TW" altLang="en-US" sz="28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外幣帳戶資訊</a:t>
              </a:r>
              <a:endParaRPr lang="en-US" altLang="zh-TW" sz="28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7" name="圖片 36" descr="一張含有 黑色, 黑暗 的圖片&#10;&#10;自動產生的描述">
              <a:extLst>
                <a:ext uri="{FF2B5EF4-FFF2-40B4-BE49-F238E27FC236}">
                  <a16:creationId xmlns:a16="http://schemas.microsoft.com/office/drawing/2014/main" id="{0249EBE7-FCE9-330C-75DE-1FE48896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643" y="4625475"/>
              <a:ext cx="241359" cy="336342"/>
            </a:xfrm>
            <a:prstGeom prst="rect">
              <a:avLst/>
            </a:prstGeom>
          </p:spPr>
        </p:pic>
      </p:grpSp>
      <p:pic>
        <p:nvPicPr>
          <p:cNvPr id="29" name="圖片 28">
            <a:extLst>
              <a:ext uri="{FF2B5EF4-FFF2-40B4-BE49-F238E27FC236}">
                <a16:creationId xmlns:a16="http://schemas.microsoft.com/office/drawing/2014/main" id="{2F73EFCC-593C-B197-4C24-3349CC48A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11" y="1771543"/>
            <a:ext cx="7120745" cy="3493311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8B77E66-781E-F60D-928C-EDFC6DE322A0}"/>
              </a:ext>
            </a:extLst>
          </p:cNvPr>
          <p:cNvGrpSpPr/>
          <p:nvPr/>
        </p:nvGrpSpPr>
        <p:grpSpPr>
          <a:xfrm>
            <a:off x="838355" y="4522628"/>
            <a:ext cx="6731487" cy="733483"/>
            <a:chOff x="611854" y="3275415"/>
            <a:chExt cx="6731487" cy="73348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5325E34-D8EF-DF29-3B2F-A09EB7676FD9}"/>
                </a:ext>
              </a:extLst>
            </p:cNvPr>
            <p:cNvSpPr/>
            <p:nvPr/>
          </p:nvSpPr>
          <p:spPr>
            <a:xfrm>
              <a:off x="611854" y="3275415"/>
              <a:ext cx="6731487" cy="528371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Picture 4" descr="Cursor - Free interface icons">
              <a:extLst>
                <a:ext uri="{FF2B5EF4-FFF2-40B4-BE49-F238E27FC236}">
                  <a16:creationId xmlns:a16="http://schemas.microsoft.com/office/drawing/2014/main" id="{DBB0BCDB-9BBC-5CA4-0AD6-34478242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70000"/>
              <a:duotone>
                <a:prstClr val="black"/>
                <a:srgbClr val="D05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031" y="3628716"/>
              <a:ext cx="378170" cy="380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2E954FA5-7D75-3AB5-E5CE-15E31E583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796" y="3364574"/>
            <a:ext cx="4701993" cy="3022709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</p:spTree>
    <p:extLst>
      <p:ext uri="{BB962C8B-B14F-4D97-AF65-F5344CB8AC3E}">
        <p14:creationId xmlns:p14="http://schemas.microsoft.com/office/powerpoint/2010/main" val="33942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辦公用品, 文字, 辦公室設備, 室內 的圖片&#10;&#10;自動產生的描述">
            <a:extLst>
              <a:ext uri="{FF2B5EF4-FFF2-40B4-BE49-F238E27FC236}">
                <a16:creationId xmlns:a16="http://schemas.microsoft.com/office/drawing/2014/main" id="{A835DC7C-63E3-BE0D-5A7A-980A82F3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AE7BE3-7E51-3EA0-1962-58A7B92530E7}"/>
              </a:ext>
            </a:extLst>
          </p:cNvPr>
          <p:cNvSpPr/>
          <p:nvPr/>
        </p:nvSpPr>
        <p:spPr>
          <a:xfrm>
            <a:off x="671332" y="381965"/>
            <a:ext cx="10984374" cy="60767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53024-6777-4A68-29D5-28C6F4F89689}"/>
              </a:ext>
            </a:extLst>
          </p:cNvPr>
          <p:cNvSpPr/>
          <p:nvPr/>
        </p:nvSpPr>
        <p:spPr>
          <a:xfrm>
            <a:off x="10544536" y="-101599"/>
            <a:ext cx="1779564" cy="16063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C607F59-E45D-DF0D-B76D-052C7ADCE722}"/>
              </a:ext>
            </a:extLst>
          </p:cNvPr>
          <p:cNvSpPr/>
          <p:nvPr/>
        </p:nvSpPr>
        <p:spPr>
          <a:xfrm>
            <a:off x="0" y="3120437"/>
            <a:ext cx="12191980" cy="1666754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alpha val="3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02212-523D-A983-1D14-C298A67C383F}"/>
              </a:ext>
            </a:extLst>
          </p:cNvPr>
          <p:cNvSpPr/>
          <p:nvPr/>
        </p:nvSpPr>
        <p:spPr>
          <a:xfrm>
            <a:off x="-132080" y="5317380"/>
            <a:ext cx="1805899" cy="16422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7FC07A-7B34-FC70-7CA6-CA95A7B1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36" y="1504709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  <a:t>Manager</a:t>
            </a:r>
            <a:endParaRPr lang="zh-TW" alt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UD Digi Kyokasho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0004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4F332E0-CD50-C987-1801-31861939A65C}"/>
              </a:ext>
            </a:extLst>
          </p:cNvPr>
          <p:cNvGrpSpPr/>
          <p:nvPr/>
        </p:nvGrpSpPr>
        <p:grpSpPr>
          <a:xfrm>
            <a:off x="654001" y="672372"/>
            <a:ext cx="4272134" cy="448560"/>
            <a:chOff x="4162394" y="256731"/>
            <a:chExt cx="4568910" cy="487761"/>
          </a:xfrm>
        </p:grpSpPr>
        <p:sp>
          <p:nvSpPr>
            <p:cNvPr id="9" name="標題 1">
              <a:extLst>
                <a:ext uri="{FF2B5EF4-FFF2-40B4-BE49-F238E27FC236}">
                  <a16:creationId xmlns:a16="http://schemas.microsoft.com/office/drawing/2014/main" id="{EC5848D0-5137-A555-D33F-03EE6DEEAC7E}"/>
                </a:ext>
              </a:extLst>
            </p:cNvPr>
            <p:cNvSpPr txBox="1">
              <a:spLocks/>
            </p:cNvSpPr>
            <p:nvPr/>
          </p:nvSpPr>
          <p:spPr>
            <a:xfrm>
              <a:off x="4570554" y="256731"/>
              <a:ext cx="4160750" cy="487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40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管理員登入</a:t>
              </a:r>
              <a:endPara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 descr="一張含有 黑色, 黑暗 的圖片&#10;&#10;自動產生的描述">
              <a:extLst>
                <a:ext uri="{FF2B5EF4-FFF2-40B4-BE49-F238E27FC236}">
                  <a16:creationId xmlns:a16="http://schemas.microsoft.com/office/drawing/2014/main" id="{2F5564DA-3047-A5A6-7C48-FC9212C86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394" y="280601"/>
              <a:ext cx="408160" cy="408161"/>
            </a:xfrm>
            <a:prstGeom prst="rect">
              <a:avLst/>
            </a:prstGeom>
          </p:spPr>
        </p:pic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5111B092-10B0-A67A-E10B-0A152842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028" y="1512697"/>
            <a:ext cx="5632533" cy="320389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25F6D4A-D03A-2208-EF4C-4E2D64986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51" y="2199215"/>
            <a:ext cx="6462018" cy="4328498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6D3055C-E8EF-0087-8DD5-496C3BD14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02" y="5116011"/>
            <a:ext cx="3906456" cy="1261640"/>
          </a:xfrm>
          <a:custGeom>
            <a:avLst/>
            <a:gdLst>
              <a:gd name="connsiteX0" fmla="*/ 0 w 3906456"/>
              <a:gd name="connsiteY0" fmla="*/ 0 h 1261640"/>
              <a:gd name="connsiteX1" fmla="*/ 597130 w 3906456"/>
              <a:gd name="connsiteY1" fmla="*/ 0 h 1261640"/>
              <a:gd name="connsiteX2" fmla="*/ 1233324 w 3906456"/>
              <a:gd name="connsiteY2" fmla="*/ 0 h 1261640"/>
              <a:gd name="connsiteX3" fmla="*/ 1830454 w 3906456"/>
              <a:gd name="connsiteY3" fmla="*/ 0 h 1261640"/>
              <a:gd name="connsiteX4" fmla="*/ 2310390 w 3906456"/>
              <a:gd name="connsiteY4" fmla="*/ 0 h 1261640"/>
              <a:gd name="connsiteX5" fmla="*/ 2946584 w 3906456"/>
              <a:gd name="connsiteY5" fmla="*/ 0 h 1261640"/>
              <a:gd name="connsiteX6" fmla="*/ 3906456 w 3906456"/>
              <a:gd name="connsiteY6" fmla="*/ 0 h 1261640"/>
              <a:gd name="connsiteX7" fmla="*/ 3906456 w 3906456"/>
              <a:gd name="connsiteY7" fmla="*/ 420547 h 1261640"/>
              <a:gd name="connsiteX8" fmla="*/ 3906456 w 3906456"/>
              <a:gd name="connsiteY8" fmla="*/ 803244 h 1261640"/>
              <a:gd name="connsiteX9" fmla="*/ 3906456 w 3906456"/>
              <a:gd name="connsiteY9" fmla="*/ 1261640 h 1261640"/>
              <a:gd name="connsiteX10" fmla="*/ 3309326 w 3906456"/>
              <a:gd name="connsiteY10" fmla="*/ 1261640 h 1261640"/>
              <a:gd name="connsiteX11" fmla="*/ 2790326 w 3906456"/>
              <a:gd name="connsiteY11" fmla="*/ 1261640 h 1261640"/>
              <a:gd name="connsiteX12" fmla="*/ 2193196 w 3906456"/>
              <a:gd name="connsiteY12" fmla="*/ 1261640 h 1261640"/>
              <a:gd name="connsiteX13" fmla="*/ 1635131 w 3906456"/>
              <a:gd name="connsiteY13" fmla="*/ 1261640 h 1261640"/>
              <a:gd name="connsiteX14" fmla="*/ 1116130 w 3906456"/>
              <a:gd name="connsiteY14" fmla="*/ 1261640 h 1261640"/>
              <a:gd name="connsiteX15" fmla="*/ 675259 w 3906456"/>
              <a:gd name="connsiteY15" fmla="*/ 1261640 h 1261640"/>
              <a:gd name="connsiteX16" fmla="*/ 0 w 3906456"/>
              <a:gd name="connsiteY16" fmla="*/ 1261640 h 1261640"/>
              <a:gd name="connsiteX17" fmla="*/ 0 w 3906456"/>
              <a:gd name="connsiteY17" fmla="*/ 878943 h 1261640"/>
              <a:gd name="connsiteX18" fmla="*/ 0 w 3906456"/>
              <a:gd name="connsiteY18" fmla="*/ 471012 h 1261640"/>
              <a:gd name="connsiteX19" fmla="*/ 0 w 3906456"/>
              <a:gd name="connsiteY19" fmla="*/ 0 h 12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06456" h="1261640" fill="none" extrusionOk="0">
                <a:moveTo>
                  <a:pt x="0" y="0"/>
                </a:moveTo>
                <a:cubicBezTo>
                  <a:pt x="236766" y="-15787"/>
                  <a:pt x="454493" y="70629"/>
                  <a:pt x="597130" y="0"/>
                </a:cubicBezTo>
                <a:cubicBezTo>
                  <a:pt x="739767" y="-70629"/>
                  <a:pt x="1081302" y="36470"/>
                  <a:pt x="1233324" y="0"/>
                </a:cubicBezTo>
                <a:cubicBezTo>
                  <a:pt x="1385346" y="-36470"/>
                  <a:pt x="1614659" y="11266"/>
                  <a:pt x="1830454" y="0"/>
                </a:cubicBezTo>
                <a:cubicBezTo>
                  <a:pt x="2046249" y="-11266"/>
                  <a:pt x="2130392" y="10357"/>
                  <a:pt x="2310390" y="0"/>
                </a:cubicBezTo>
                <a:cubicBezTo>
                  <a:pt x="2490388" y="-10357"/>
                  <a:pt x="2693421" y="24155"/>
                  <a:pt x="2946584" y="0"/>
                </a:cubicBezTo>
                <a:cubicBezTo>
                  <a:pt x="3199747" y="-24155"/>
                  <a:pt x="3511188" y="66488"/>
                  <a:pt x="3906456" y="0"/>
                </a:cubicBezTo>
                <a:cubicBezTo>
                  <a:pt x="3948842" y="170748"/>
                  <a:pt x="3863967" y="234335"/>
                  <a:pt x="3906456" y="420547"/>
                </a:cubicBezTo>
                <a:cubicBezTo>
                  <a:pt x="3948945" y="606759"/>
                  <a:pt x="3877456" y="627281"/>
                  <a:pt x="3906456" y="803244"/>
                </a:cubicBezTo>
                <a:cubicBezTo>
                  <a:pt x="3935456" y="979207"/>
                  <a:pt x="3856350" y="1113150"/>
                  <a:pt x="3906456" y="1261640"/>
                </a:cubicBezTo>
                <a:cubicBezTo>
                  <a:pt x="3710300" y="1283253"/>
                  <a:pt x="3508057" y="1259483"/>
                  <a:pt x="3309326" y="1261640"/>
                </a:cubicBezTo>
                <a:cubicBezTo>
                  <a:pt x="3110595" y="1263797"/>
                  <a:pt x="2989565" y="1260290"/>
                  <a:pt x="2790326" y="1261640"/>
                </a:cubicBezTo>
                <a:cubicBezTo>
                  <a:pt x="2591087" y="1262990"/>
                  <a:pt x="2325528" y="1221336"/>
                  <a:pt x="2193196" y="1261640"/>
                </a:cubicBezTo>
                <a:cubicBezTo>
                  <a:pt x="2060864" y="1301944"/>
                  <a:pt x="1766949" y="1242677"/>
                  <a:pt x="1635131" y="1261640"/>
                </a:cubicBezTo>
                <a:cubicBezTo>
                  <a:pt x="1503314" y="1280603"/>
                  <a:pt x="1372211" y="1200989"/>
                  <a:pt x="1116130" y="1261640"/>
                </a:cubicBezTo>
                <a:cubicBezTo>
                  <a:pt x="860049" y="1322291"/>
                  <a:pt x="813515" y="1245752"/>
                  <a:pt x="675259" y="1261640"/>
                </a:cubicBezTo>
                <a:cubicBezTo>
                  <a:pt x="537003" y="1277528"/>
                  <a:pt x="193279" y="1232430"/>
                  <a:pt x="0" y="1261640"/>
                </a:cubicBezTo>
                <a:cubicBezTo>
                  <a:pt x="-128" y="1140678"/>
                  <a:pt x="451" y="1046950"/>
                  <a:pt x="0" y="878943"/>
                </a:cubicBezTo>
                <a:cubicBezTo>
                  <a:pt x="-451" y="710936"/>
                  <a:pt x="42486" y="558619"/>
                  <a:pt x="0" y="471012"/>
                </a:cubicBezTo>
                <a:cubicBezTo>
                  <a:pt x="-42486" y="383405"/>
                  <a:pt x="41046" y="200875"/>
                  <a:pt x="0" y="0"/>
                </a:cubicBezTo>
                <a:close/>
              </a:path>
              <a:path w="3906456" h="1261640" stroke="0" extrusionOk="0">
                <a:moveTo>
                  <a:pt x="0" y="0"/>
                </a:moveTo>
                <a:cubicBezTo>
                  <a:pt x="127698" y="-27134"/>
                  <a:pt x="288862" y="14992"/>
                  <a:pt x="558065" y="0"/>
                </a:cubicBezTo>
                <a:cubicBezTo>
                  <a:pt x="827269" y="-14992"/>
                  <a:pt x="882188" y="40477"/>
                  <a:pt x="1077066" y="0"/>
                </a:cubicBezTo>
                <a:cubicBezTo>
                  <a:pt x="1271944" y="-40477"/>
                  <a:pt x="1327433" y="15592"/>
                  <a:pt x="1517937" y="0"/>
                </a:cubicBezTo>
                <a:cubicBezTo>
                  <a:pt x="1708441" y="-15592"/>
                  <a:pt x="1778506" y="28405"/>
                  <a:pt x="2036938" y="0"/>
                </a:cubicBezTo>
                <a:cubicBezTo>
                  <a:pt x="2295370" y="-28405"/>
                  <a:pt x="2332238" y="39900"/>
                  <a:pt x="2595003" y="0"/>
                </a:cubicBezTo>
                <a:cubicBezTo>
                  <a:pt x="2857769" y="-39900"/>
                  <a:pt x="3077214" y="28484"/>
                  <a:pt x="3231197" y="0"/>
                </a:cubicBezTo>
                <a:cubicBezTo>
                  <a:pt x="3385180" y="-28484"/>
                  <a:pt x="3578827" y="6469"/>
                  <a:pt x="3906456" y="0"/>
                </a:cubicBezTo>
                <a:cubicBezTo>
                  <a:pt x="3942129" y="100229"/>
                  <a:pt x="3867492" y="209618"/>
                  <a:pt x="3906456" y="407930"/>
                </a:cubicBezTo>
                <a:cubicBezTo>
                  <a:pt x="3945420" y="606242"/>
                  <a:pt x="3902445" y="706024"/>
                  <a:pt x="3906456" y="790628"/>
                </a:cubicBezTo>
                <a:cubicBezTo>
                  <a:pt x="3910467" y="875232"/>
                  <a:pt x="3886985" y="1102345"/>
                  <a:pt x="3906456" y="1261640"/>
                </a:cubicBezTo>
                <a:cubicBezTo>
                  <a:pt x="3788922" y="1291821"/>
                  <a:pt x="3622905" y="1260274"/>
                  <a:pt x="3426520" y="1261640"/>
                </a:cubicBezTo>
                <a:cubicBezTo>
                  <a:pt x="3230135" y="1263006"/>
                  <a:pt x="3201093" y="1252738"/>
                  <a:pt x="2985649" y="1261640"/>
                </a:cubicBezTo>
                <a:cubicBezTo>
                  <a:pt x="2770205" y="1270542"/>
                  <a:pt x="2605817" y="1225405"/>
                  <a:pt x="2466648" y="1261640"/>
                </a:cubicBezTo>
                <a:cubicBezTo>
                  <a:pt x="2327479" y="1297875"/>
                  <a:pt x="2148901" y="1246687"/>
                  <a:pt x="2025776" y="1261640"/>
                </a:cubicBezTo>
                <a:cubicBezTo>
                  <a:pt x="1902651" y="1276593"/>
                  <a:pt x="1544487" y="1252984"/>
                  <a:pt x="1389582" y="1261640"/>
                </a:cubicBezTo>
                <a:cubicBezTo>
                  <a:pt x="1234677" y="1270296"/>
                  <a:pt x="1025673" y="1232596"/>
                  <a:pt x="753388" y="1261640"/>
                </a:cubicBezTo>
                <a:cubicBezTo>
                  <a:pt x="481103" y="1290684"/>
                  <a:pt x="286168" y="1174463"/>
                  <a:pt x="0" y="1261640"/>
                </a:cubicBezTo>
                <a:cubicBezTo>
                  <a:pt x="-48413" y="1080712"/>
                  <a:pt x="46191" y="1006544"/>
                  <a:pt x="0" y="828477"/>
                </a:cubicBezTo>
                <a:cubicBezTo>
                  <a:pt x="-46191" y="650410"/>
                  <a:pt x="3723" y="526700"/>
                  <a:pt x="0" y="407930"/>
                </a:cubicBezTo>
                <a:cubicBezTo>
                  <a:pt x="-3723" y="289160"/>
                  <a:pt x="4367" y="108288"/>
                  <a:pt x="0" y="0"/>
                </a:cubicBezTo>
                <a:close/>
              </a:path>
            </a:pathLst>
          </a:custGeom>
          <a:solidFill>
            <a:srgbClr val="E7A7A7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8936103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管理員瀏覽權限分級，依據層級不同可察看頁面也不同</a:t>
            </a:r>
          </a:p>
        </p:txBody>
      </p:sp>
    </p:spTree>
    <p:extLst>
      <p:ext uri="{BB962C8B-B14F-4D97-AF65-F5344CB8AC3E}">
        <p14:creationId xmlns:p14="http://schemas.microsoft.com/office/powerpoint/2010/main" val="2000668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辦公用品, 文字, 辦公室設備, 室內 的圖片&#10;&#10;自動產生的描述">
            <a:extLst>
              <a:ext uri="{FF2B5EF4-FFF2-40B4-BE49-F238E27FC236}">
                <a16:creationId xmlns:a16="http://schemas.microsoft.com/office/drawing/2014/main" id="{A835DC7C-63E3-BE0D-5A7A-980A82F3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7FC07A-7B34-FC70-7CA6-CA95A7B1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36" y="1504709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資料審核</a:t>
            </a:r>
            <a:b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須為審核部門主管才有權限審閱</a:t>
            </a:r>
            <a:r>
              <a:rPr lang="en-US" altLang="zh-TW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</a:br>
            <a: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  <a:t>Pending List</a:t>
            </a:r>
            <a:endParaRPr lang="zh-TW" alt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UD Digi Kyokasho N-B" panose="02020700000000000000" pitchFamily="17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AE7BE3-7E51-3EA0-1962-58A7B92530E7}"/>
              </a:ext>
            </a:extLst>
          </p:cNvPr>
          <p:cNvSpPr/>
          <p:nvPr/>
        </p:nvSpPr>
        <p:spPr>
          <a:xfrm>
            <a:off x="671332" y="381965"/>
            <a:ext cx="10984374" cy="60767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53024-6777-4A68-29D5-28C6F4F89689}"/>
              </a:ext>
            </a:extLst>
          </p:cNvPr>
          <p:cNvSpPr/>
          <p:nvPr/>
        </p:nvSpPr>
        <p:spPr>
          <a:xfrm>
            <a:off x="10544536" y="-101599"/>
            <a:ext cx="1779564" cy="16063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02212-523D-A983-1D14-C298A67C383F}"/>
              </a:ext>
            </a:extLst>
          </p:cNvPr>
          <p:cNvSpPr/>
          <p:nvPr/>
        </p:nvSpPr>
        <p:spPr>
          <a:xfrm>
            <a:off x="-132080" y="5317380"/>
            <a:ext cx="1805899" cy="16422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8" name="圖片 7" descr="一張含有 標誌, 符號, 設計 的圖片&#10;&#10;自動產生的描述">
            <a:extLst>
              <a:ext uri="{FF2B5EF4-FFF2-40B4-BE49-F238E27FC236}">
                <a16:creationId xmlns:a16="http://schemas.microsoft.com/office/drawing/2014/main" id="{71294416-6E46-5AC9-1DC3-2EB8ACF65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52" y="5273638"/>
            <a:ext cx="634680" cy="6346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724486C-F114-D07D-AFCD-004DF89FA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4"/>
          <a:stretch/>
        </p:blipFill>
        <p:spPr>
          <a:xfrm>
            <a:off x="1723155" y="4521200"/>
            <a:ext cx="8821381" cy="6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52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CA4F74D-EDF3-9B2E-9B37-3BBB22696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47" y="1002518"/>
            <a:ext cx="10878044" cy="3680850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C1E65F4-AD72-7D5F-2A19-44C4BA7F6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99" y="3371183"/>
            <a:ext cx="4439735" cy="2705761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5B30243-EBDC-68E7-6192-C28BE275B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608" y="3773362"/>
            <a:ext cx="3669919" cy="2275350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sp>
        <p:nvSpPr>
          <p:cNvPr id="26" name="標題 1">
            <a:extLst>
              <a:ext uri="{FF2B5EF4-FFF2-40B4-BE49-F238E27FC236}">
                <a16:creationId xmlns:a16="http://schemas.microsoft.com/office/drawing/2014/main" id="{0B08C2DF-92C6-A3F7-1DFB-162B21A4E85E}"/>
              </a:ext>
            </a:extLst>
          </p:cNvPr>
          <p:cNvSpPr txBox="1">
            <a:spLocks/>
          </p:cNvSpPr>
          <p:nvPr/>
        </p:nvSpPr>
        <p:spPr>
          <a:xfrm>
            <a:off x="182240" y="268457"/>
            <a:ext cx="10013320" cy="494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會員審核系統</a:t>
            </a:r>
            <a:r>
              <a:rPr lang="en-US" altLang="zh-TW" sz="20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須為審核部門主管才有權限審閱</a:t>
            </a:r>
            <a:r>
              <a:rPr lang="en-US" altLang="zh-TW" sz="20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6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A316CBB-DC89-ACA5-02DA-2C8F311635D4}"/>
              </a:ext>
            </a:extLst>
          </p:cNvPr>
          <p:cNvSpPr/>
          <p:nvPr/>
        </p:nvSpPr>
        <p:spPr>
          <a:xfrm>
            <a:off x="7669144" y="2614173"/>
            <a:ext cx="719921" cy="380183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Picture 4" descr="Cursor - Free interface icons">
            <a:extLst>
              <a:ext uri="{FF2B5EF4-FFF2-40B4-BE49-F238E27FC236}">
                <a16:creationId xmlns:a16="http://schemas.microsoft.com/office/drawing/2014/main" id="{99A01394-C1B7-50E3-C8C1-CE6075309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duotone>
              <a:prstClr val="black"/>
              <a:srgbClr val="D05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980" y="2920423"/>
            <a:ext cx="378170" cy="3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4E4F35-C014-A688-B05C-378B1D684D80}"/>
              </a:ext>
            </a:extLst>
          </p:cNvPr>
          <p:cNvCxnSpPr>
            <a:cxnSpLocks/>
          </p:cNvCxnSpPr>
          <p:nvPr/>
        </p:nvCxnSpPr>
        <p:spPr>
          <a:xfrm flipH="1">
            <a:off x="6954094" y="2994356"/>
            <a:ext cx="719921" cy="746531"/>
          </a:xfrm>
          <a:prstGeom prst="straightConnector1">
            <a:avLst/>
          </a:prstGeom>
          <a:ln w="38100">
            <a:solidFill>
              <a:srgbClr val="D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90257604-6DB4-27FB-6D91-107FD271AB05}"/>
              </a:ext>
            </a:extLst>
          </p:cNvPr>
          <p:cNvSpPr/>
          <p:nvPr/>
        </p:nvSpPr>
        <p:spPr>
          <a:xfrm>
            <a:off x="9934116" y="2626649"/>
            <a:ext cx="719921" cy="380183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Picture 4" descr="Cursor - Free interface icons">
            <a:extLst>
              <a:ext uri="{FF2B5EF4-FFF2-40B4-BE49-F238E27FC236}">
                <a16:creationId xmlns:a16="http://schemas.microsoft.com/office/drawing/2014/main" id="{7CB9B3FE-B1C0-58BC-1D8E-E20DD186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duotone>
              <a:prstClr val="black"/>
              <a:srgbClr val="D05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952" y="2932899"/>
            <a:ext cx="378170" cy="3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64447F9-EBAA-B2F1-86C9-6D83ED954E07}"/>
              </a:ext>
            </a:extLst>
          </p:cNvPr>
          <p:cNvCxnSpPr>
            <a:cxnSpLocks/>
          </p:cNvCxnSpPr>
          <p:nvPr/>
        </p:nvCxnSpPr>
        <p:spPr>
          <a:xfrm flipH="1">
            <a:off x="9656296" y="3006832"/>
            <a:ext cx="282691" cy="734055"/>
          </a:xfrm>
          <a:prstGeom prst="straightConnector1">
            <a:avLst/>
          </a:prstGeom>
          <a:ln w="38100">
            <a:solidFill>
              <a:srgbClr val="D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7D8263F4-611A-2986-72BE-5F8A803B3CED}"/>
              </a:ext>
            </a:extLst>
          </p:cNvPr>
          <p:cNvGrpSpPr/>
          <p:nvPr/>
        </p:nvGrpSpPr>
        <p:grpSpPr>
          <a:xfrm>
            <a:off x="3221552" y="6166680"/>
            <a:ext cx="3118099" cy="506924"/>
            <a:chOff x="968888" y="4550296"/>
            <a:chExt cx="3118099" cy="506924"/>
          </a:xfrm>
        </p:grpSpPr>
        <p:sp>
          <p:nvSpPr>
            <p:cNvPr id="42" name="標題 1">
              <a:extLst>
                <a:ext uri="{FF2B5EF4-FFF2-40B4-BE49-F238E27FC236}">
                  <a16:creationId xmlns:a16="http://schemas.microsoft.com/office/drawing/2014/main" id="{98F66481-04B3-974E-CD35-D061BD5E0F70}"/>
                </a:ext>
              </a:extLst>
            </p:cNvPr>
            <p:cNvSpPr txBox="1">
              <a:spLocks/>
            </p:cNvSpPr>
            <p:nvPr/>
          </p:nvSpPr>
          <p:spPr>
            <a:xfrm>
              <a:off x="1310867" y="4550296"/>
              <a:ext cx="2776120" cy="5069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0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點擊查看用戶上傳證件</a:t>
              </a:r>
              <a:endParaRPr lang="en-US" altLang="zh-TW" sz="20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3" name="圖片 42" descr="一張含有 黑色, 黑暗 的圖片&#10;&#10;自動產生的描述">
              <a:extLst>
                <a:ext uri="{FF2B5EF4-FFF2-40B4-BE49-F238E27FC236}">
                  <a16:creationId xmlns:a16="http://schemas.microsoft.com/office/drawing/2014/main" id="{5BEF4CD9-B188-1913-3F5F-E3B233319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888" y="4605155"/>
              <a:ext cx="341979" cy="336342"/>
            </a:xfrm>
            <a:prstGeom prst="rect">
              <a:avLst/>
            </a:prstGeom>
          </p:spPr>
        </p:pic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E2430BDB-956F-AE5A-54FD-21F88C754EA6}"/>
              </a:ext>
            </a:extLst>
          </p:cNvPr>
          <p:cNvGrpSpPr/>
          <p:nvPr/>
        </p:nvGrpSpPr>
        <p:grpSpPr>
          <a:xfrm>
            <a:off x="8097246" y="6164370"/>
            <a:ext cx="3118099" cy="506924"/>
            <a:chOff x="968888" y="4550296"/>
            <a:chExt cx="3118099" cy="506924"/>
          </a:xfrm>
        </p:grpSpPr>
        <p:sp>
          <p:nvSpPr>
            <p:cNvPr id="49" name="標題 1">
              <a:extLst>
                <a:ext uri="{FF2B5EF4-FFF2-40B4-BE49-F238E27FC236}">
                  <a16:creationId xmlns:a16="http://schemas.microsoft.com/office/drawing/2014/main" id="{257ADA84-2BDB-8221-634B-7BB15509986A}"/>
                </a:ext>
              </a:extLst>
            </p:cNvPr>
            <p:cNvSpPr txBox="1">
              <a:spLocks/>
            </p:cNvSpPr>
            <p:nvPr/>
          </p:nvSpPr>
          <p:spPr>
            <a:xfrm>
              <a:off x="1310867" y="4550296"/>
              <a:ext cx="2776120" cy="5069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0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點擊未通過需輸入原因</a:t>
              </a:r>
              <a:endParaRPr lang="en-US" altLang="zh-TW" sz="20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0" name="圖片 49" descr="一張含有 黑色, 黑暗 的圖片&#10;&#10;自動產生的描述">
              <a:extLst>
                <a:ext uri="{FF2B5EF4-FFF2-40B4-BE49-F238E27FC236}">
                  <a16:creationId xmlns:a16="http://schemas.microsoft.com/office/drawing/2014/main" id="{BB2DC403-28F9-61A2-2A37-63287948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888" y="4605155"/>
              <a:ext cx="341979" cy="336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97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辦公用品, 文字, 辦公室設備, 室內 的圖片&#10;&#10;自動產生的描述">
            <a:extLst>
              <a:ext uri="{FF2B5EF4-FFF2-40B4-BE49-F238E27FC236}">
                <a16:creationId xmlns:a16="http://schemas.microsoft.com/office/drawing/2014/main" id="{A835DC7C-63E3-BE0D-5A7A-980A82F3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7FC07A-7B34-FC70-7CA6-CA95A7B1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36" y="1504709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會員資料查詢</a:t>
            </a:r>
            <a:b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  <a:t>User List</a:t>
            </a:r>
            <a:endParaRPr lang="zh-TW" alt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UD Digi Kyokasho N-B" panose="02020700000000000000" pitchFamily="17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AE7BE3-7E51-3EA0-1962-58A7B92530E7}"/>
              </a:ext>
            </a:extLst>
          </p:cNvPr>
          <p:cNvSpPr/>
          <p:nvPr/>
        </p:nvSpPr>
        <p:spPr>
          <a:xfrm>
            <a:off x="671332" y="381965"/>
            <a:ext cx="10984374" cy="60767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53024-6777-4A68-29D5-28C6F4F89689}"/>
              </a:ext>
            </a:extLst>
          </p:cNvPr>
          <p:cNvSpPr/>
          <p:nvPr/>
        </p:nvSpPr>
        <p:spPr>
          <a:xfrm>
            <a:off x="10544536" y="-101599"/>
            <a:ext cx="1779564" cy="16063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02212-523D-A983-1D14-C298A67C383F}"/>
              </a:ext>
            </a:extLst>
          </p:cNvPr>
          <p:cNvSpPr/>
          <p:nvPr/>
        </p:nvSpPr>
        <p:spPr>
          <a:xfrm>
            <a:off x="-132080" y="5317380"/>
            <a:ext cx="1805899" cy="16422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8" name="圖片 7" descr="一張含有 標誌, 符號, 設計 的圖片&#10;&#10;自動產生的描述">
            <a:extLst>
              <a:ext uri="{FF2B5EF4-FFF2-40B4-BE49-F238E27FC236}">
                <a16:creationId xmlns:a16="http://schemas.microsoft.com/office/drawing/2014/main" id="{71294416-6E46-5AC9-1DC3-2EB8ACF65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98229" y="5183196"/>
            <a:ext cx="634680" cy="6346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7F8C89-4414-C53B-1554-E6E2B0379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223" y="4506827"/>
            <a:ext cx="8716591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5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8BB33B49-4A9B-4435-BCE3-7AC55B237C44}"/>
              </a:ext>
            </a:extLst>
          </p:cNvPr>
          <p:cNvGrpSpPr/>
          <p:nvPr/>
        </p:nvGrpSpPr>
        <p:grpSpPr>
          <a:xfrm>
            <a:off x="232355" y="2454067"/>
            <a:ext cx="6878023" cy="3505627"/>
            <a:chOff x="391231" y="2490251"/>
            <a:chExt cx="6878023" cy="3505627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B74A39A-B4AD-79ED-2015-3F36552B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31" y="3080301"/>
              <a:ext cx="6878023" cy="2915577"/>
            </a:xfrm>
            <a:prstGeom prst="rect">
              <a:avLst/>
            </a:prstGeom>
            <a:ln w="38100">
              <a:solidFill>
                <a:srgbClr val="AFABAB"/>
              </a:solidFill>
            </a:ln>
          </p:spPr>
        </p:pic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A7ED64BE-8522-23DA-106A-A40EB41EC926}"/>
                </a:ext>
              </a:extLst>
            </p:cNvPr>
            <p:cNvGrpSpPr/>
            <p:nvPr/>
          </p:nvGrpSpPr>
          <p:grpSpPr>
            <a:xfrm>
              <a:off x="543126" y="2490251"/>
              <a:ext cx="3118099" cy="506924"/>
              <a:chOff x="968888" y="4550296"/>
              <a:chExt cx="3118099" cy="506924"/>
            </a:xfrm>
          </p:grpSpPr>
          <p:sp>
            <p:nvSpPr>
              <p:cNvPr id="59" name="標題 1">
                <a:extLst>
                  <a:ext uri="{FF2B5EF4-FFF2-40B4-BE49-F238E27FC236}">
                    <a16:creationId xmlns:a16="http://schemas.microsoft.com/office/drawing/2014/main" id="{F85612FB-8F4C-EF83-5ED5-D2E9B7B7E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867" y="4550296"/>
                <a:ext cx="2776120" cy="5069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77824">
                  <a:spcAft>
                    <a:spcPts val="600"/>
                  </a:spcAft>
                </a:pPr>
                <a:r>
                  <a:rPr lang="zh-TW" altLang="en-US" sz="2000" b="1" kern="1200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資料列印或下載</a:t>
                </a:r>
                <a:endParaRPr lang="en-US" altLang="zh-TW" sz="20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60" name="圖片 59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C7FE0709-11F3-DE8E-20C6-8EA287252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888" y="4605155"/>
                <a:ext cx="341979" cy="336342"/>
              </a:xfrm>
              <a:prstGeom prst="rect">
                <a:avLst/>
              </a:prstGeom>
            </p:spPr>
          </p:pic>
        </p:grpSp>
      </p:grpSp>
      <p:sp>
        <p:nvSpPr>
          <p:cNvPr id="29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683325F-4C2C-30E8-A117-AA3A73FF87DC}"/>
              </a:ext>
            </a:extLst>
          </p:cNvPr>
          <p:cNvSpPr txBox="1">
            <a:spLocks/>
          </p:cNvSpPr>
          <p:nvPr/>
        </p:nvSpPr>
        <p:spPr>
          <a:xfrm>
            <a:off x="182240" y="268457"/>
            <a:ext cx="10013320" cy="494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會員資料清單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A211C3-8436-E0ED-4B05-D6CCD1A79345}"/>
              </a:ext>
            </a:extLst>
          </p:cNvPr>
          <p:cNvSpPr/>
          <p:nvPr/>
        </p:nvSpPr>
        <p:spPr>
          <a:xfrm>
            <a:off x="514081" y="3449149"/>
            <a:ext cx="2674503" cy="278241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4" descr="Cursor - Free interface icons">
            <a:extLst>
              <a:ext uri="{FF2B5EF4-FFF2-40B4-BE49-F238E27FC236}">
                <a16:creationId xmlns:a16="http://schemas.microsoft.com/office/drawing/2014/main" id="{B55894F5-5DA2-5585-6A05-0A8C44C1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duotone>
              <a:prstClr val="black"/>
              <a:srgbClr val="D05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40" y="3627466"/>
            <a:ext cx="276768" cy="27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CC80154-1BE6-EA32-C990-BC0814B08892}"/>
              </a:ext>
            </a:extLst>
          </p:cNvPr>
          <p:cNvSpPr/>
          <p:nvPr/>
        </p:nvSpPr>
        <p:spPr>
          <a:xfrm>
            <a:off x="5095185" y="3727391"/>
            <a:ext cx="2131722" cy="317437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42A9162-C93B-16B0-C393-B9580D81B632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161046" y="3196522"/>
            <a:ext cx="97514" cy="530869"/>
          </a:xfrm>
          <a:prstGeom prst="straightConnector1">
            <a:avLst/>
          </a:prstGeom>
          <a:ln w="38100">
            <a:solidFill>
              <a:srgbClr val="D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9C971AA4-9A66-EBC7-0C11-5C14978117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076" r="4684"/>
          <a:stretch/>
        </p:blipFill>
        <p:spPr>
          <a:xfrm>
            <a:off x="4204350" y="649777"/>
            <a:ext cx="7987650" cy="2569183"/>
          </a:xfrm>
          <a:prstGeom prst="rect">
            <a:avLst/>
          </a:prstGeom>
          <a:ln w="28575">
            <a:solidFill>
              <a:srgbClr val="AFABAB"/>
            </a:solidFill>
          </a:ln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AE07A477-C10A-47E8-B27E-D4D1C6E91967}"/>
              </a:ext>
            </a:extLst>
          </p:cNvPr>
          <p:cNvGrpSpPr/>
          <p:nvPr/>
        </p:nvGrpSpPr>
        <p:grpSpPr>
          <a:xfrm>
            <a:off x="4917119" y="1454555"/>
            <a:ext cx="227832" cy="1506528"/>
            <a:chOff x="4917119" y="1454555"/>
            <a:chExt cx="227832" cy="1506528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98C4CCB-8799-36F2-627F-4E0E4B8CC6F1}"/>
                </a:ext>
              </a:extLst>
            </p:cNvPr>
            <p:cNvSpPr/>
            <p:nvPr/>
          </p:nvSpPr>
          <p:spPr>
            <a:xfrm>
              <a:off x="4917119" y="1454555"/>
              <a:ext cx="220212" cy="224705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E8DEEA6-2CE7-E6EE-F2CE-CA048F20A668}"/>
                </a:ext>
              </a:extLst>
            </p:cNvPr>
            <p:cNvSpPr/>
            <p:nvPr/>
          </p:nvSpPr>
          <p:spPr>
            <a:xfrm>
              <a:off x="4917119" y="1902668"/>
              <a:ext cx="220212" cy="224705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8DCF1A6-05D1-0699-CB34-069A6E076410}"/>
                </a:ext>
              </a:extLst>
            </p:cNvPr>
            <p:cNvSpPr/>
            <p:nvPr/>
          </p:nvSpPr>
          <p:spPr>
            <a:xfrm>
              <a:off x="4917119" y="2319667"/>
              <a:ext cx="220212" cy="224705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FB57406-647D-414D-DF16-37AA850B3002}"/>
                </a:ext>
              </a:extLst>
            </p:cNvPr>
            <p:cNvSpPr/>
            <p:nvPr/>
          </p:nvSpPr>
          <p:spPr>
            <a:xfrm>
              <a:off x="4924739" y="2736378"/>
              <a:ext cx="220212" cy="224705"/>
            </a:xfrm>
            <a:prstGeom prst="rect">
              <a:avLst/>
            </a:prstGeom>
            <a:noFill/>
            <a:ln w="28575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C5278A2A-C0F7-6DB6-69FD-F020B430C5DA}"/>
              </a:ext>
            </a:extLst>
          </p:cNvPr>
          <p:cNvGrpSpPr/>
          <p:nvPr/>
        </p:nvGrpSpPr>
        <p:grpSpPr>
          <a:xfrm>
            <a:off x="4284993" y="178745"/>
            <a:ext cx="3118099" cy="506924"/>
            <a:chOff x="968888" y="4550296"/>
            <a:chExt cx="3118099" cy="506924"/>
          </a:xfrm>
        </p:grpSpPr>
        <p:sp>
          <p:nvSpPr>
            <p:cNvPr id="62" name="標題 1">
              <a:extLst>
                <a:ext uri="{FF2B5EF4-FFF2-40B4-BE49-F238E27FC236}">
                  <a16:creationId xmlns:a16="http://schemas.microsoft.com/office/drawing/2014/main" id="{CF4A9308-488C-6D40-88E3-D29D4172635C}"/>
                </a:ext>
              </a:extLst>
            </p:cNvPr>
            <p:cNvSpPr txBox="1">
              <a:spLocks/>
            </p:cNvSpPr>
            <p:nvPr/>
          </p:nvSpPr>
          <p:spPr>
            <a:xfrm>
              <a:off x="1310867" y="4550296"/>
              <a:ext cx="2776120" cy="5069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0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關鍵字查詢特定用戶</a:t>
              </a:r>
              <a:endParaRPr lang="en-US" altLang="zh-TW" sz="20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3" name="圖片 62" descr="一張含有 黑色, 黑暗 的圖片&#10;&#10;自動產生的描述">
              <a:extLst>
                <a:ext uri="{FF2B5EF4-FFF2-40B4-BE49-F238E27FC236}">
                  <a16:creationId xmlns:a16="http://schemas.microsoft.com/office/drawing/2014/main" id="{81C4D01B-D9F4-4A33-3C62-4F95EF4D4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888" y="4605155"/>
              <a:ext cx="341979" cy="336342"/>
            </a:xfrm>
            <a:prstGeom prst="rect">
              <a:avLst/>
            </a:prstGeom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A5F22AC7-7D61-438E-9BE5-73D21AB32B7A}"/>
              </a:ext>
            </a:extLst>
          </p:cNvPr>
          <p:cNvGrpSpPr/>
          <p:nvPr/>
        </p:nvGrpSpPr>
        <p:grpSpPr>
          <a:xfrm>
            <a:off x="6241586" y="3412307"/>
            <a:ext cx="5550785" cy="3252346"/>
            <a:chOff x="6197801" y="3410551"/>
            <a:chExt cx="5550785" cy="3252346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D5F4D018-B699-4287-844A-D4D39A452B5B}"/>
                </a:ext>
              </a:extLst>
            </p:cNvPr>
            <p:cNvGrpSpPr/>
            <p:nvPr/>
          </p:nvGrpSpPr>
          <p:grpSpPr>
            <a:xfrm>
              <a:off x="6197801" y="3410551"/>
              <a:ext cx="5550785" cy="3130437"/>
              <a:chOff x="6197801" y="3410551"/>
              <a:chExt cx="5550785" cy="313043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26E726F-CD76-E1A5-79AD-5461EF1401F1}"/>
                  </a:ext>
                </a:extLst>
              </p:cNvPr>
              <p:cNvSpPr/>
              <p:nvPr/>
            </p:nvSpPr>
            <p:spPr>
              <a:xfrm>
                <a:off x="6197801" y="4515407"/>
                <a:ext cx="784539" cy="317437"/>
              </a:xfrm>
              <a:prstGeom prst="rect">
                <a:avLst/>
              </a:prstGeom>
              <a:noFill/>
              <a:ln w="28575">
                <a:solidFill>
                  <a:srgbClr val="D05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F724DD2A-EC02-DA6B-C8FA-190607F3F87B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>
                <a:off x="7226907" y="4652625"/>
                <a:ext cx="1561538" cy="323145"/>
              </a:xfrm>
              <a:prstGeom prst="straightConnector1">
                <a:avLst/>
              </a:prstGeom>
              <a:ln w="38100">
                <a:solidFill>
                  <a:srgbClr val="D05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732F3D7E-AF6D-F1D7-5E70-7506F6CD8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8445" y="3410551"/>
                <a:ext cx="2960141" cy="3130437"/>
              </a:xfrm>
              <a:prstGeom prst="rect">
                <a:avLst/>
              </a:prstGeom>
              <a:ln w="38100">
                <a:solidFill>
                  <a:srgbClr val="AFABAB"/>
                </a:solidFill>
              </a:ln>
            </p:spPr>
          </p:pic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9377888-A93C-787E-1A89-21C8F9564CED}"/>
                </a:ext>
              </a:extLst>
            </p:cNvPr>
            <p:cNvGrpSpPr/>
            <p:nvPr/>
          </p:nvGrpSpPr>
          <p:grpSpPr>
            <a:xfrm>
              <a:off x="6258560" y="6155973"/>
              <a:ext cx="2594745" cy="506924"/>
              <a:chOff x="968888" y="4550296"/>
              <a:chExt cx="2594745" cy="506924"/>
            </a:xfrm>
          </p:grpSpPr>
          <p:sp>
            <p:nvSpPr>
              <p:cNvPr id="68" name="標題 1">
                <a:extLst>
                  <a:ext uri="{FF2B5EF4-FFF2-40B4-BE49-F238E27FC236}">
                    <a16:creationId xmlns:a16="http://schemas.microsoft.com/office/drawing/2014/main" id="{8AAE6D2C-3D8E-A27F-3F9B-B4F11615B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867" y="4550296"/>
                <a:ext cx="2252766" cy="5069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77824">
                  <a:spcAft>
                    <a:spcPts val="600"/>
                  </a:spcAft>
                </a:pPr>
                <a:r>
                  <a:rPr lang="zh-TW" altLang="en-US" sz="2000" b="1" kern="1200" dirty="0">
                    <a:solidFill>
                      <a:srgbClr val="59535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查詢特定用戶明細</a:t>
                </a:r>
                <a:endParaRPr lang="en-US" altLang="zh-TW" sz="20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69" name="圖片 68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823D7D52-413E-03DB-75BC-3D32531BF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888" y="4605155"/>
                <a:ext cx="341979" cy="336342"/>
              </a:xfrm>
              <a:prstGeom prst="rect">
                <a:avLst/>
              </a:prstGeom>
            </p:spPr>
          </p:pic>
        </p:grp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FD03380A-5528-9F63-4676-EC40323A79A6}"/>
              </a:ext>
            </a:extLst>
          </p:cNvPr>
          <p:cNvSpPr/>
          <p:nvPr/>
        </p:nvSpPr>
        <p:spPr>
          <a:xfrm>
            <a:off x="10537539" y="649777"/>
            <a:ext cx="339147" cy="280482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496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734C82E-E6D8-B878-0CB9-1B7C437A230D}"/>
              </a:ext>
            </a:extLst>
          </p:cNvPr>
          <p:cNvSpPr txBox="1">
            <a:spLocks/>
          </p:cNvSpPr>
          <p:nvPr/>
        </p:nvSpPr>
        <p:spPr>
          <a:xfrm>
            <a:off x="250975" y="265679"/>
            <a:ext cx="5613724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en-US" altLang="zh-TW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9BB4F58-4CD6-94B7-75C9-27C12FC19EC2}"/>
              </a:ext>
            </a:extLst>
          </p:cNvPr>
          <p:cNvSpPr/>
          <p:nvPr/>
        </p:nvSpPr>
        <p:spPr>
          <a:xfrm>
            <a:off x="344708" y="2974421"/>
            <a:ext cx="1877317" cy="854074"/>
          </a:xfrm>
          <a:prstGeom prst="roundRect">
            <a:avLst>
              <a:gd name="adj" fmla="val 942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Browser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42D0A47-FF75-4280-805D-E1ADC914C483}"/>
              </a:ext>
            </a:extLst>
          </p:cNvPr>
          <p:cNvGrpSpPr/>
          <p:nvPr/>
        </p:nvGrpSpPr>
        <p:grpSpPr>
          <a:xfrm>
            <a:off x="10370736" y="2927083"/>
            <a:ext cx="1412833" cy="1620455"/>
            <a:chOff x="10370736" y="2927083"/>
            <a:chExt cx="1412833" cy="1620455"/>
          </a:xfrm>
        </p:grpSpPr>
        <p:sp>
          <p:nvSpPr>
            <p:cNvPr id="5" name="圓柱形 4">
              <a:extLst>
                <a:ext uri="{FF2B5EF4-FFF2-40B4-BE49-F238E27FC236}">
                  <a16:creationId xmlns:a16="http://schemas.microsoft.com/office/drawing/2014/main" id="{A523DE0B-41D0-592D-38D7-3358265C1080}"/>
                </a:ext>
              </a:extLst>
            </p:cNvPr>
            <p:cNvSpPr/>
            <p:nvPr/>
          </p:nvSpPr>
          <p:spPr>
            <a:xfrm>
              <a:off x="10370736" y="2927083"/>
              <a:ext cx="1412833" cy="1620455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66" name="Picture 18" descr="MySQL - 維基百科，自由的百科全書">
              <a:extLst>
                <a:ext uri="{FF2B5EF4-FFF2-40B4-BE49-F238E27FC236}">
                  <a16:creationId xmlns:a16="http://schemas.microsoft.com/office/drawing/2014/main" id="{13E89BE5-6584-5469-7D45-E97600212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753" y="3496457"/>
              <a:ext cx="1034633" cy="641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8B04091E-B4E2-0E39-7C6A-927FDC2959B0}"/>
              </a:ext>
            </a:extLst>
          </p:cNvPr>
          <p:cNvCxnSpPr>
            <a:cxnSpLocks/>
            <a:stCxn id="29" idx="0"/>
            <a:endCxn id="30" idx="1"/>
          </p:cNvCxnSpPr>
          <p:nvPr/>
        </p:nvCxnSpPr>
        <p:spPr>
          <a:xfrm rot="5400000" flipH="1" flipV="1">
            <a:off x="1646983" y="2045749"/>
            <a:ext cx="565056" cy="1292288"/>
          </a:xfrm>
          <a:prstGeom prst="bentConnector2">
            <a:avLst/>
          </a:prstGeom>
          <a:ln w="5715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81CC27FE-C158-F2CA-3C30-CA52E4EFB778}"/>
              </a:ext>
            </a:extLst>
          </p:cNvPr>
          <p:cNvCxnSpPr>
            <a:cxnSpLocks/>
            <a:stCxn id="31" idx="1"/>
            <a:endCxn id="29" idx="2"/>
          </p:cNvCxnSpPr>
          <p:nvPr/>
        </p:nvCxnSpPr>
        <p:spPr>
          <a:xfrm rot="10800000">
            <a:off x="1283368" y="3828495"/>
            <a:ext cx="1793461" cy="696772"/>
          </a:xfrm>
          <a:prstGeom prst="bentConnector2">
            <a:avLst/>
          </a:prstGeom>
          <a:ln w="5715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415063B-FC92-2DCF-B8E1-9CFA3457FF74}"/>
              </a:ext>
            </a:extLst>
          </p:cNvPr>
          <p:cNvSpPr/>
          <p:nvPr/>
        </p:nvSpPr>
        <p:spPr>
          <a:xfrm>
            <a:off x="2418041" y="1119753"/>
            <a:ext cx="6699581" cy="5417484"/>
          </a:xfrm>
          <a:prstGeom prst="roundRect">
            <a:avLst>
              <a:gd name="adj" fmla="val 942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35E6EA4-2604-4698-A159-AC83CC807D1A}"/>
              </a:ext>
            </a:extLst>
          </p:cNvPr>
          <p:cNvGrpSpPr/>
          <p:nvPr/>
        </p:nvGrpSpPr>
        <p:grpSpPr>
          <a:xfrm>
            <a:off x="3076828" y="3941094"/>
            <a:ext cx="1622421" cy="1168346"/>
            <a:chOff x="3076828" y="3941094"/>
            <a:chExt cx="1622421" cy="1168346"/>
          </a:xfrm>
        </p:grpSpPr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F163A4A2-2E71-01C5-B51D-E36ED6D5DF85}"/>
                </a:ext>
              </a:extLst>
            </p:cNvPr>
            <p:cNvSpPr/>
            <p:nvPr/>
          </p:nvSpPr>
          <p:spPr>
            <a:xfrm>
              <a:off x="3076828" y="3941094"/>
              <a:ext cx="1622418" cy="1168346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34" name="標題 1">
              <a:extLst>
                <a:ext uri="{FF2B5EF4-FFF2-40B4-BE49-F238E27FC236}">
                  <a16:creationId xmlns:a16="http://schemas.microsoft.com/office/drawing/2014/main" id="{866A70E1-748A-5250-625B-1721C7D4A8AA}"/>
                </a:ext>
              </a:extLst>
            </p:cNvPr>
            <p:cNvSpPr txBox="1">
              <a:spLocks/>
            </p:cNvSpPr>
            <p:nvPr/>
          </p:nvSpPr>
          <p:spPr>
            <a:xfrm>
              <a:off x="3076832" y="4055778"/>
              <a:ext cx="1622417" cy="5232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View</a:t>
              </a:r>
              <a:endPara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F137DB87-E10B-B87F-9AA4-C79EBC55DD2D}"/>
                </a:ext>
              </a:extLst>
            </p:cNvPr>
            <p:cNvSpPr/>
            <p:nvPr/>
          </p:nvSpPr>
          <p:spPr>
            <a:xfrm>
              <a:off x="3267795" y="4529943"/>
              <a:ext cx="1230321" cy="428628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JSP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8873ECB1-1A8C-6683-8EDD-CE007471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" b="90000" l="2273" r="95707">
                        <a14:foregroundMark x1="7323" y1="29375" x2="7323" y2="58125"/>
                        <a14:foregroundMark x1="4798" y1="31875" x2="7828" y2="63750"/>
                        <a14:foregroundMark x1="7828" y1="63750" x2="8838" y2="64375"/>
                        <a14:foregroundMark x1="6818" y1="45000" x2="8081" y2="48125"/>
                        <a14:foregroundMark x1="15909" y1="28750" x2="18939" y2="55000"/>
                        <a14:foregroundMark x1="19697" y1="22500" x2="22727" y2="55625"/>
                        <a14:foregroundMark x1="2273" y1="43750" x2="2273" y2="43750"/>
                        <a14:foregroundMark x1="41667" y1="28750" x2="41667" y2="28750"/>
                        <a14:foregroundMark x1="46717" y1="33125" x2="46717" y2="33125"/>
                        <a14:foregroundMark x1="61869" y1="34375" x2="61869" y2="34375"/>
                        <a14:foregroundMark x1="70202" y1="24375" x2="70202" y2="24375"/>
                        <a14:foregroundMark x1="70202" y1="1875" x2="70202" y2="1875"/>
                        <a14:foregroundMark x1="73232" y1="21875" x2="73232" y2="21875"/>
                        <a14:foregroundMark x1="87626" y1="17500" x2="87626" y2="17500"/>
                        <a14:foregroundMark x1="73737" y1="76875" x2="73737" y2="76875"/>
                        <a14:foregroundMark x1="70455" y1="75000" x2="70455" y2="75000"/>
                        <a14:foregroundMark x1="60606" y1="77500" x2="60606" y2="77500"/>
                        <a14:foregroundMark x1="95707" y1="34375" x2="95707" y2="3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764" y="1339306"/>
            <a:ext cx="1255196" cy="50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E62C1875-C748-48FB-B17B-2FB86F7B1C5A}"/>
              </a:ext>
            </a:extLst>
          </p:cNvPr>
          <p:cNvGrpSpPr/>
          <p:nvPr/>
        </p:nvGrpSpPr>
        <p:grpSpPr>
          <a:xfrm>
            <a:off x="2556531" y="5157747"/>
            <a:ext cx="2434811" cy="1161000"/>
            <a:chOff x="2556531" y="5157747"/>
            <a:chExt cx="2434811" cy="1161000"/>
          </a:xfrm>
        </p:grpSpPr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B506984A-E71D-D69F-6B83-530C0D5EAA88}"/>
                </a:ext>
              </a:extLst>
            </p:cNvPr>
            <p:cNvSpPr/>
            <p:nvPr/>
          </p:nvSpPr>
          <p:spPr>
            <a:xfrm>
              <a:off x="3623411" y="5241785"/>
              <a:ext cx="607005" cy="581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pic>
          <p:nvPicPr>
            <p:cNvPr id="2060" name="Picture 12" descr="Amazingly Useful HTML, CSS and JavaScript Tools and Libraries | by Bradley  Nice | Level Up! | Medium">
              <a:extLst>
                <a:ext uri="{FF2B5EF4-FFF2-40B4-BE49-F238E27FC236}">
                  <a16:creationId xmlns:a16="http://schemas.microsoft.com/office/drawing/2014/main" id="{445AEAFE-5A52-6991-4D09-5CAF147EB1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5915" l="5586" r="90000">
                          <a14:foregroundMark x1="20078" y1="43099" x2="18594" y2="90493"/>
                          <a14:foregroundMark x1="10508" y1="44859" x2="11172" y2="83028"/>
                          <a14:foregroundMark x1="7344" y1="45211" x2="7578" y2="64296"/>
                          <a14:foregroundMark x1="8555" y1="28310" x2="8555" y2="28310"/>
                          <a14:foregroundMark x1="9922" y1="26127" x2="9922" y2="26127"/>
                          <a14:foregroundMark x1="13047" y1="24437" x2="14727" y2="24437"/>
                          <a14:foregroundMark x1="14570" y1="26620" x2="14414" y2="29507"/>
                          <a14:foregroundMark x1="17695" y1="25845" x2="17695" y2="25845"/>
                          <a14:foregroundMark x1="17930" y1="25845" x2="18984" y2="27042"/>
                          <a14:foregroundMark x1="25039" y1="26761" x2="25156" y2="31056"/>
                          <a14:foregroundMark x1="5820" y1="45493" x2="5586" y2="63169"/>
                          <a14:foregroundMark x1="22344" y1="63310" x2="22578" y2="76690"/>
                          <a14:foregroundMark x1="22500" y1="49718" x2="22500" y2="55775"/>
                          <a14:foregroundMark x1="14258" y1="38310" x2="15586" y2="38310"/>
                          <a14:foregroundMark x1="16563" y1="93873" x2="17188" y2="9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327"/>
            <a:stretch/>
          </p:blipFill>
          <p:spPr bwMode="auto">
            <a:xfrm>
              <a:off x="3747853" y="5157747"/>
              <a:ext cx="380634" cy="608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87D7A3E-8319-6BD5-1FED-602261231A11}"/>
                </a:ext>
              </a:extLst>
            </p:cNvPr>
            <p:cNvSpPr/>
            <p:nvPr/>
          </p:nvSpPr>
          <p:spPr>
            <a:xfrm>
              <a:off x="2827471" y="5232109"/>
              <a:ext cx="607005" cy="581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E996435F-4CB6-0871-E86E-395E99E77A5F}"/>
                </a:ext>
              </a:extLst>
            </p:cNvPr>
            <p:cNvSpPr/>
            <p:nvPr/>
          </p:nvSpPr>
          <p:spPr>
            <a:xfrm>
              <a:off x="4384337" y="5239991"/>
              <a:ext cx="607005" cy="581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pic>
          <p:nvPicPr>
            <p:cNvPr id="56" name="Picture 12" descr="Amazingly Useful HTML, CSS and JavaScript Tools and Libraries | by Bradley  Nice | Level Up! | Medium">
              <a:extLst>
                <a:ext uri="{FF2B5EF4-FFF2-40B4-BE49-F238E27FC236}">
                  <a16:creationId xmlns:a16="http://schemas.microsoft.com/office/drawing/2014/main" id="{77D2A571-0038-F782-B41A-4B5A971B7D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380" b="90000" l="10000" r="90000">
                          <a14:foregroundMark x1="48281" y1="4930" x2="48281" y2="4930"/>
                          <a14:foregroundMark x1="51094" y1="3380" x2="51719" y2="35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6" r="30573" b="20371"/>
            <a:stretch/>
          </p:blipFill>
          <p:spPr bwMode="auto">
            <a:xfrm>
              <a:off x="2926966" y="5293110"/>
              <a:ext cx="406359" cy="478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2" descr="Amazingly Useful HTML, CSS and JavaScript Tools and Libraries | by Bradley  Nice | Level Up! | Medium">
              <a:extLst>
                <a:ext uri="{FF2B5EF4-FFF2-40B4-BE49-F238E27FC236}">
                  <a16:creationId xmlns:a16="http://schemas.microsoft.com/office/drawing/2014/main" id="{A867C971-247F-0AFA-2C2F-11E50B8F50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4102">
                          <a14:foregroundMark x1="86055" y1="43944" x2="87344" y2="78028"/>
                          <a14:foregroundMark x1="72539" y1="43169" x2="78867" y2="81056"/>
                          <a14:foregroundMark x1="76602" y1="31479" x2="76602" y2="31479"/>
                          <a14:foregroundMark x1="81914" y1="25000" x2="82305" y2="25563"/>
                          <a14:foregroundMark x1="87266" y1="24577" x2="88008" y2="27324"/>
                          <a14:foregroundMark x1="75820" y1="25141" x2="75820" y2="26268"/>
                          <a14:foregroundMark x1="71875" y1="43944" x2="75039" y2="83521"/>
                          <a14:foregroundMark x1="75039" y1="83521" x2="94102" y2="57887"/>
                          <a14:foregroundMark x1="94102" y1="57887" x2="74023" y2="42746"/>
                          <a14:foregroundMark x1="74023" y1="42746" x2="73242" y2="42746"/>
                          <a14:foregroundMark x1="93828" y1="43451" x2="92500" y2="81690"/>
                          <a14:foregroundMark x1="92500" y1="81690" x2="75586" y2="87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9" t="14997"/>
            <a:stretch/>
          </p:blipFill>
          <p:spPr bwMode="auto">
            <a:xfrm>
              <a:off x="4532704" y="5264987"/>
              <a:ext cx="343058" cy="497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Google Charts For UniversalDashboard | Powershell Blog">
              <a:extLst>
                <a:ext uri="{FF2B5EF4-FFF2-40B4-BE49-F238E27FC236}">
                  <a16:creationId xmlns:a16="http://schemas.microsoft.com/office/drawing/2014/main" id="{EC1C396D-556B-A6E0-565B-6C1D69FA5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6531" y="5891141"/>
              <a:ext cx="1045259" cy="42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Bootstrap Logo png images | PNGEgg">
              <a:extLst>
                <a:ext uri="{FF2B5EF4-FFF2-40B4-BE49-F238E27FC236}">
                  <a16:creationId xmlns:a16="http://schemas.microsoft.com/office/drawing/2014/main" id="{F15869A8-E437-41E6-BD67-B1F64ADA2E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43889" y1="38202" x2="55222" y2="23596"/>
                          <a14:foregroundMark x1="44111" y1="17978" x2="50444" y2="59551"/>
                          <a14:foregroundMark x1="50444" y1="59551" x2="54111" y2="23596"/>
                          <a14:foregroundMark x1="54111" y1="23596" x2="44778" y2="19101"/>
                          <a14:foregroundMark x1="53444" y1="50281" x2="55556" y2="40449"/>
                          <a14:foregroundMark x1="55667" y1="44944" x2="58556" y2="23876"/>
                          <a14:foregroundMark x1="37778" y1="76966" x2="37778" y2="76966"/>
                          <a14:foregroundMark x1="40000" y1="76966" x2="40000" y2="76966"/>
                          <a14:foregroundMark x1="45778" y1="75562" x2="45778" y2="75562"/>
                          <a14:foregroundMark x1="48556" y1="75281" x2="48556" y2="75281"/>
                          <a14:foregroundMark x1="51333" y1="75562" x2="51333" y2="75562"/>
                          <a14:foregroundMark x1="55000" y1="75843" x2="55000" y2="75843"/>
                          <a14:foregroundMark x1="57000" y1="75843" x2="57000" y2="75843"/>
                          <a14:foregroundMark x1="59889" y1="75843" x2="59889" y2="75843"/>
                          <a14:foregroundMark x1="63111" y1="76685" x2="63111" y2="76685"/>
                          <a14:foregroundMark x1="52333" y1="79494" x2="52333" y2="79494"/>
                          <a14:backgroundMark x1="36333" y1="75000" x2="36333" y2="75000"/>
                          <a14:backgroundMark x1="52111" y1="77809" x2="52111" y2="77809"/>
                          <a14:backgroundMark x1="60111" y1="77809" x2="60111" y2="778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09" r="31720"/>
            <a:stretch/>
          </p:blipFill>
          <p:spPr bwMode="auto">
            <a:xfrm>
              <a:off x="4532704" y="5903653"/>
              <a:ext cx="344014" cy="385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53" name="直線單箭頭接點 2052">
            <a:extLst>
              <a:ext uri="{FF2B5EF4-FFF2-40B4-BE49-F238E27FC236}">
                <a16:creationId xmlns:a16="http://schemas.microsoft.com/office/drawing/2014/main" id="{48E1B2BA-A152-0CBF-EABD-2B9242C65565}"/>
              </a:ext>
            </a:extLst>
          </p:cNvPr>
          <p:cNvCxnSpPr>
            <a:cxnSpLocks/>
          </p:cNvCxnSpPr>
          <p:nvPr/>
        </p:nvCxnSpPr>
        <p:spPr>
          <a:xfrm>
            <a:off x="3882955" y="2927631"/>
            <a:ext cx="0" cy="1038439"/>
          </a:xfrm>
          <a:prstGeom prst="straightConnector1">
            <a:avLst/>
          </a:prstGeom>
          <a:ln w="5715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0" name="標題 1">
            <a:extLst>
              <a:ext uri="{FF2B5EF4-FFF2-40B4-BE49-F238E27FC236}">
                <a16:creationId xmlns:a16="http://schemas.microsoft.com/office/drawing/2014/main" id="{2C2E906E-AA85-10B6-56A3-F50173E52284}"/>
              </a:ext>
            </a:extLst>
          </p:cNvPr>
          <p:cNvSpPr txBox="1">
            <a:spLocks/>
          </p:cNvSpPr>
          <p:nvPr/>
        </p:nvSpPr>
        <p:spPr>
          <a:xfrm rot="2343284">
            <a:off x="8998465" y="2369280"/>
            <a:ext cx="1861726" cy="320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JdbcTemplate</a:t>
            </a:r>
            <a:endParaRPr lang="zh-TW" alt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90292FA-4393-44D8-809B-E60AA1D0A362}"/>
              </a:ext>
            </a:extLst>
          </p:cNvPr>
          <p:cNvGrpSpPr/>
          <p:nvPr/>
        </p:nvGrpSpPr>
        <p:grpSpPr>
          <a:xfrm>
            <a:off x="4769669" y="1943499"/>
            <a:ext cx="1796416" cy="959536"/>
            <a:chOff x="4781096" y="1973827"/>
            <a:chExt cx="1796416" cy="959536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64ACEB34-0B60-5DA3-6FB2-FC31A5F551DD}"/>
                </a:ext>
              </a:extLst>
            </p:cNvPr>
            <p:cNvSpPr/>
            <p:nvPr/>
          </p:nvSpPr>
          <p:spPr>
            <a:xfrm>
              <a:off x="4781096" y="1973827"/>
              <a:ext cx="1796416" cy="959536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3" name="標題 1">
              <a:extLst>
                <a:ext uri="{FF2B5EF4-FFF2-40B4-BE49-F238E27FC236}">
                  <a16:creationId xmlns:a16="http://schemas.microsoft.com/office/drawing/2014/main" id="{C319291B-7631-FD40-5884-22BE02AA7128}"/>
                </a:ext>
              </a:extLst>
            </p:cNvPr>
            <p:cNvSpPr txBox="1">
              <a:spLocks/>
            </p:cNvSpPr>
            <p:nvPr/>
          </p:nvSpPr>
          <p:spPr>
            <a:xfrm>
              <a:off x="4781096" y="2180430"/>
              <a:ext cx="1796416" cy="5779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2800" b="1" dirty="0">
                  <a:solidFill>
                    <a:schemeClr val="tx1"/>
                  </a:solidFill>
                </a:rPr>
                <a:t>Service</a:t>
              </a:r>
            </a:p>
          </p:txBody>
        </p:sp>
      </p:grp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FC45B1CA-C907-9405-C240-11ECFAE20604}"/>
              </a:ext>
            </a:extLst>
          </p:cNvPr>
          <p:cNvCxnSpPr>
            <a:cxnSpLocks/>
          </p:cNvCxnSpPr>
          <p:nvPr/>
        </p:nvCxnSpPr>
        <p:spPr>
          <a:xfrm>
            <a:off x="4372071" y="2297728"/>
            <a:ext cx="409025" cy="0"/>
          </a:xfrm>
          <a:prstGeom prst="straightConnector1">
            <a:avLst/>
          </a:prstGeom>
          <a:ln w="5715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02967477-61AA-A665-78F8-F931C35C032D}"/>
              </a:ext>
            </a:extLst>
          </p:cNvPr>
          <p:cNvCxnSpPr>
            <a:cxnSpLocks/>
          </p:cNvCxnSpPr>
          <p:nvPr/>
        </p:nvCxnSpPr>
        <p:spPr>
          <a:xfrm>
            <a:off x="6577323" y="2329361"/>
            <a:ext cx="409025" cy="0"/>
          </a:xfrm>
          <a:prstGeom prst="straightConnector1">
            <a:avLst/>
          </a:prstGeom>
          <a:ln w="5715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7DF30C85-CD14-1E97-E1DA-CF271001B8F7}"/>
              </a:ext>
            </a:extLst>
          </p:cNvPr>
          <p:cNvCxnSpPr>
            <a:cxnSpLocks/>
          </p:cNvCxnSpPr>
          <p:nvPr/>
        </p:nvCxnSpPr>
        <p:spPr>
          <a:xfrm flipH="1">
            <a:off x="4372071" y="2556808"/>
            <a:ext cx="409025" cy="0"/>
          </a:xfrm>
          <a:prstGeom prst="straightConnector1">
            <a:avLst/>
          </a:prstGeom>
          <a:ln w="5715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B0ACE28D-CB8D-A4B6-EC70-1BFF1103261E}"/>
              </a:ext>
            </a:extLst>
          </p:cNvPr>
          <p:cNvCxnSpPr>
            <a:cxnSpLocks/>
          </p:cNvCxnSpPr>
          <p:nvPr/>
        </p:nvCxnSpPr>
        <p:spPr>
          <a:xfrm flipH="1">
            <a:off x="6577323" y="2588441"/>
            <a:ext cx="409025" cy="0"/>
          </a:xfrm>
          <a:prstGeom prst="straightConnector1">
            <a:avLst/>
          </a:prstGeom>
          <a:ln w="5715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252A5558-FA57-2059-F4AF-5A8873F03481}"/>
              </a:ext>
            </a:extLst>
          </p:cNvPr>
          <p:cNvCxnSpPr>
            <a:cxnSpLocks/>
          </p:cNvCxnSpPr>
          <p:nvPr/>
        </p:nvCxnSpPr>
        <p:spPr>
          <a:xfrm>
            <a:off x="8862238" y="2313520"/>
            <a:ext cx="1447004" cy="1106752"/>
          </a:xfrm>
          <a:prstGeom prst="straightConnector1">
            <a:avLst/>
          </a:prstGeom>
          <a:ln w="5715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D7C62E13-13C8-AFB3-7947-BCD255A8BF63}"/>
              </a:ext>
            </a:extLst>
          </p:cNvPr>
          <p:cNvCxnSpPr>
            <a:cxnSpLocks/>
          </p:cNvCxnSpPr>
          <p:nvPr/>
        </p:nvCxnSpPr>
        <p:spPr>
          <a:xfrm flipH="1" flipV="1">
            <a:off x="8839762" y="2621969"/>
            <a:ext cx="1348686" cy="1011748"/>
          </a:xfrm>
          <a:prstGeom prst="straightConnector1">
            <a:avLst/>
          </a:prstGeom>
          <a:ln w="5715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6A9F252-464A-49C1-AD30-D78CE6A1DEE1}"/>
              </a:ext>
            </a:extLst>
          </p:cNvPr>
          <p:cNvGrpSpPr/>
          <p:nvPr/>
        </p:nvGrpSpPr>
        <p:grpSpPr>
          <a:xfrm>
            <a:off x="5506368" y="3532634"/>
            <a:ext cx="1796416" cy="1198102"/>
            <a:chOff x="5506368" y="3532634"/>
            <a:chExt cx="1796416" cy="1198102"/>
          </a:xfrm>
        </p:grpSpPr>
        <p:grpSp>
          <p:nvGrpSpPr>
            <p:cNvPr id="2081" name="群組 2080">
              <a:extLst>
                <a:ext uri="{FF2B5EF4-FFF2-40B4-BE49-F238E27FC236}">
                  <a16:creationId xmlns:a16="http://schemas.microsoft.com/office/drawing/2014/main" id="{600E4AC4-3451-D971-55F4-49310871AEA0}"/>
                </a:ext>
              </a:extLst>
            </p:cNvPr>
            <p:cNvGrpSpPr/>
            <p:nvPr/>
          </p:nvGrpSpPr>
          <p:grpSpPr>
            <a:xfrm>
              <a:off x="5506368" y="3532634"/>
              <a:ext cx="1796416" cy="1198102"/>
              <a:chOff x="8156341" y="4896360"/>
              <a:chExt cx="1796416" cy="1198102"/>
            </a:xfrm>
          </p:grpSpPr>
          <p:sp>
            <p:nvSpPr>
              <p:cNvPr id="2079" name="矩形: 圓角 2078">
                <a:extLst>
                  <a:ext uri="{FF2B5EF4-FFF2-40B4-BE49-F238E27FC236}">
                    <a16:creationId xmlns:a16="http://schemas.microsoft.com/office/drawing/2014/main" id="{D7F73D54-626F-A910-4D4D-9571332B33FC}"/>
                  </a:ext>
                </a:extLst>
              </p:cNvPr>
              <p:cNvSpPr/>
              <p:nvPr/>
            </p:nvSpPr>
            <p:spPr>
              <a:xfrm>
                <a:off x="8251573" y="4972499"/>
                <a:ext cx="1647814" cy="1121963"/>
              </a:xfrm>
              <a:prstGeom prst="roundRect">
                <a:avLst>
                  <a:gd name="adj" fmla="val 942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0" name="標題 1">
                <a:extLst>
                  <a:ext uri="{FF2B5EF4-FFF2-40B4-BE49-F238E27FC236}">
                    <a16:creationId xmlns:a16="http://schemas.microsoft.com/office/drawing/2014/main" id="{031DE32E-A2E0-3D3D-EF09-315C7975F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56341" y="4896360"/>
                <a:ext cx="1796416" cy="5779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zh-TW" sz="2400" b="1" dirty="0"/>
                  <a:t>Scheduler</a:t>
                </a:r>
              </a:p>
            </p:txBody>
          </p:sp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93DDD59A-24C9-9C8F-4B50-2EC5D62CB90F}"/>
                  </a:ext>
                </a:extLst>
              </p:cNvPr>
              <p:cNvSpPr/>
              <p:nvPr/>
            </p:nvSpPr>
            <p:spPr>
              <a:xfrm>
                <a:off x="8355701" y="5373042"/>
                <a:ext cx="1443857" cy="600329"/>
              </a:xfrm>
              <a:prstGeom prst="roundRect">
                <a:avLst>
                  <a:gd name="adj" fmla="val 9427"/>
                </a:avLst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Currency</a:t>
                </a: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Schedule</a:t>
                </a:r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26" name="Picture 2" descr="Calendar Schedule&quot; Icon - Download for free – Iconduck">
              <a:extLst>
                <a:ext uri="{FF2B5EF4-FFF2-40B4-BE49-F238E27FC236}">
                  <a16:creationId xmlns:a16="http://schemas.microsoft.com/office/drawing/2014/main" id="{F7A60B74-FA67-37F1-1EA5-059890E68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alphaModFix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194" y="4220746"/>
              <a:ext cx="252151" cy="26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2AA89F7-46F3-4DC3-9C4B-277FE975B2B3}"/>
              </a:ext>
            </a:extLst>
          </p:cNvPr>
          <p:cNvGrpSpPr/>
          <p:nvPr/>
        </p:nvGrpSpPr>
        <p:grpSpPr>
          <a:xfrm>
            <a:off x="5617639" y="4823054"/>
            <a:ext cx="1632792" cy="1329479"/>
            <a:chOff x="5617639" y="4823054"/>
            <a:chExt cx="1632792" cy="1329479"/>
          </a:xfrm>
        </p:grpSpPr>
        <p:sp>
          <p:nvSpPr>
            <p:cNvPr id="2073" name="矩形: 圓角 2072">
              <a:extLst>
                <a:ext uri="{FF2B5EF4-FFF2-40B4-BE49-F238E27FC236}">
                  <a16:creationId xmlns:a16="http://schemas.microsoft.com/office/drawing/2014/main" id="{7A55499B-03BA-7A52-F7F3-21298AEAEED7}"/>
                </a:ext>
              </a:extLst>
            </p:cNvPr>
            <p:cNvSpPr/>
            <p:nvPr/>
          </p:nvSpPr>
          <p:spPr>
            <a:xfrm>
              <a:off x="5617639" y="4896550"/>
              <a:ext cx="1632792" cy="1255983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074" name="標題 1">
              <a:extLst>
                <a:ext uri="{FF2B5EF4-FFF2-40B4-BE49-F238E27FC236}">
                  <a16:creationId xmlns:a16="http://schemas.microsoft.com/office/drawing/2014/main" id="{E4F2EA2E-2D39-D10E-A28C-0670F4BE69FA}"/>
                </a:ext>
              </a:extLst>
            </p:cNvPr>
            <p:cNvSpPr txBox="1">
              <a:spLocks/>
            </p:cNvSpPr>
            <p:nvPr/>
          </p:nvSpPr>
          <p:spPr>
            <a:xfrm>
              <a:off x="5617639" y="4823054"/>
              <a:ext cx="1632792" cy="5779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2400" b="1" dirty="0"/>
                <a:t>Util</a:t>
              </a: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71C22F4A-F320-FF76-D023-357458E8C060}"/>
                </a:ext>
              </a:extLst>
            </p:cNvPr>
            <p:cNvSpPr/>
            <p:nvPr/>
          </p:nvSpPr>
          <p:spPr>
            <a:xfrm>
              <a:off x="5767297" y="5705091"/>
              <a:ext cx="1333477" cy="301316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Key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75" name="矩形: 圓角 2074">
              <a:extLst>
                <a:ext uri="{FF2B5EF4-FFF2-40B4-BE49-F238E27FC236}">
                  <a16:creationId xmlns:a16="http://schemas.microsoft.com/office/drawing/2014/main" id="{ADD59D4C-B7FE-4500-6B96-D9B2C0282871}"/>
                </a:ext>
              </a:extLst>
            </p:cNvPr>
            <p:cNvSpPr/>
            <p:nvPr/>
          </p:nvSpPr>
          <p:spPr>
            <a:xfrm>
              <a:off x="5767297" y="5310771"/>
              <a:ext cx="1333477" cy="301316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Gmail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28" name="Picture 4" descr="Key 1 - Download free icons">
              <a:extLst>
                <a:ext uri="{FF2B5EF4-FFF2-40B4-BE49-F238E27FC236}">
                  <a16:creationId xmlns:a16="http://schemas.microsoft.com/office/drawing/2014/main" id="{E51D839B-9F4C-03A9-896A-029C422F8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6776084" y="5720533"/>
              <a:ext cx="245167" cy="245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oogle Logo Background png download - 512*512 - Free Transparent Gmail png  Download. - CleanPNG / KissPNG">
              <a:extLst>
                <a:ext uri="{FF2B5EF4-FFF2-40B4-BE49-F238E27FC236}">
                  <a16:creationId xmlns:a16="http://schemas.microsoft.com/office/drawing/2014/main" id="{E74C04B3-7C2D-BE3E-8F55-D1CE2B16BD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1" t="6665" r="17375" b="8369"/>
            <a:stretch/>
          </p:blipFill>
          <p:spPr bwMode="auto">
            <a:xfrm>
              <a:off x="6758292" y="5351480"/>
              <a:ext cx="295664" cy="220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4B944BA-C474-4D03-A0A0-1F0D6A50FDC5}"/>
              </a:ext>
            </a:extLst>
          </p:cNvPr>
          <p:cNvGrpSpPr/>
          <p:nvPr/>
        </p:nvGrpSpPr>
        <p:grpSpPr>
          <a:xfrm>
            <a:off x="6984542" y="1967547"/>
            <a:ext cx="1796416" cy="959536"/>
            <a:chOff x="6984542" y="1967547"/>
            <a:chExt cx="1796416" cy="959536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4489D6D1-1150-7E09-DB02-DD241348CAB4}"/>
                </a:ext>
              </a:extLst>
            </p:cNvPr>
            <p:cNvSpPr/>
            <p:nvPr/>
          </p:nvSpPr>
          <p:spPr>
            <a:xfrm>
              <a:off x="6984542" y="1967547"/>
              <a:ext cx="1796416" cy="959536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5" name="標題 1">
              <a:extLst>
                <a:ext uri="{FF2B5EF4-FFF2-40B4-BE49-F238E27FC236}">
                  <a16:creationId xmlns:a16="http://schemas.microsoft.com/office/drawing/2014/main" id="{19980468-85BE-5DB7-B22C-6FF6DD3FF443}"/>
                </a:ext>
              </a:extLst>
            </p:cNvPr>
            <p:cNvSpPr txBox="1">
              <a:spLocks/>
            </p:cNvSpPr>
            <p:nvPr/>
          </p:nvSpPr>
          <p:spPr>
            <a:xfrm>
              <a:off x="6984542" y="1989512"/>
              <a:ext cx="1796416" cy="5779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2800" b="1" dirty="0"/>
                <a:t>Repository</a:t>
              </a:r>
              <a:endParaRPr lang="en-US" altLang="zh-TW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091" name="矩形: 圓角 2090">
              <a:extLst>
                <a:ext uri="{FF2B5EF4-FFF2-40B4-BE49-F238E27FC236}">
                  <a16:creationId xmlns:a16="http://schemas.microsoft.com/office/drawing/2014/main" id="{034C5C63-6341-3894-FF8B-02B4207A4055}"/>
                </a:ext>
              </a:extLst>
            </p:cNvPr>
            <p:cNvSpPr/>
            <p:nvPr/>
          </p:nvSpPr>
          <p:spPr>
            <a:xfrm>
              <a:off x="7479706" y="2503285"/>
              <a:ext cx="841089" cy="314745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Dao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D84478EC-C7FA-4C02-AE01-2982ABED34C5}"/>
              </a:ext>
            </a:extLst>
          </p:cNvPr>
          <p:cNvGrpSpPr/>
          <p:nvPr/>
        </p:nvGrpSpPr>
        <p:grpSpPr>
          <a:xfrm>
            <a:off x="2575655" y="1929597"/>
            <a:ext cx="1798412" cy="959536"/>
            <a:chOff x="2575655" y="1929597"/>
            <a:chExt cx="1798412" cy="959536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73B1590F-AD6D-25FB-05F9-952B652933CE}"/>
                </a:ext>
              </a:extLst>
            </p:cNvPr>
            <p:cNvSpPr/>
            <p:nvPr/>
          </p:nvSpPr>
          <p:spPr>
            <a:xfrm>
              <a:off x="2575655" y="1929597"/>
              <a:ext cx="1796416" cy="959536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7" name="標題 1">
              <a:extLst>
                <a:ext uri="{FF2B5EF4-FFF2-40B4-BE49-F238E27FC236}">
                  <a16:creationId xmlns:a16="http://schemas.microsoft.com/office/drawing/2014/main" id="{8B62B084-623C-43F5-1045-82641ED84591}"/>
                </a:ext>
              </a:extLst>
            </p:cNvPr>
            <p:cNvSpPr txBox="1">
              <a:spLocks/>
            </p:cNvSpPr>
            <p:nvPr/>
          </p:nvSpPr>
          <p:spPr>
            <a:xfrm>
              <a:off x="2577651" y="1951723"/>
              <a:ext cx="1796416" cy="5779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2400" b="1" dirty="0">
                  <a:solidFill>
                    <a:schemeClr val="tx1"/>
                  </a:solidFill>
                </a:rPr>
                <a:t>Controlle</a:t>
              </a:r>
              <a:r>
                <a:rPr lang="en-US" altLang="zh-TW" sz="28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092" name="矩形: 圓角 2091">
              <a:extLst>
                <a:ext uri="{FF2B5EF4-FFF2-40B4-BE49-F238E27FC236}">
                  <a16:creationId xmlns:a16="http://schemas.microsoft.com/office/drawing/2014/main" id="{B9CB01A2-CEE1-8F9C-ADD4-015C9C5E9984}"/>
                </a:ext>
              </a:extLst>
            </p:cNvPr>
            <p:cNvSpPr/>
            <p:nvPr/>
          </p:nvSpPr>
          <p:spPr>
            <a:xfrm>
              <a:off x="2982684" y="2425825"/>
              <a:ext cx="1052723" cy="364975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Servlet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6" name="Picture 12" descr="基于springboot使用hibernate validator校验数据- if年少有为- 博客园">
            <a:extLst>
              <a:ext uri="{FF2B5EF4-FFF2-40B4-BE49-F238E27FC236}">
                <a16:creationId xmlns:a16="http://schemas.microsoft.com/office/drawing/2014/main" id="{786AB91D-7389-04F6-BE7A-96679C47D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602" b="89930" l="5156" r="98594">
                        <a14:foregroundMark x1="54375" y1="54333" x2="54375" y2="54333"/>
                        <a14:foregroundMark x1="61250" y1="48244" x2="61250" y2="48244"/>
                        <a14:foregroundMark x1="9063" y1="74707" x2="9063" y2="74707"/>
                        <a14:foregroundMark x1="12188" y1="72365" x2="12188" y2="72365"/>
                        <a14:foregroundMark x1="15781" y1="74473" x2="15781" y2="74473"/>
                        <a14:foregroundMark x1="19219" y1="74239" x2="19219" y2="74239"/>
                        <a14:foregroundMark x1="23906" y1="74707" x2="23906" y2="74707"/>
                        <a14:foregroundMark x1="28594" y1="75644" x2="28594" y2="75644"/>
                        <a14:foregroundMark x1="5625" y1="73068" x2="5625" y2="73068"/>
                        <a14:foregroundMark x1="36719" y1="76581" x2="36719" y2="76581"/>
                        <a14:foregroundMark x1="41094" y1="74239" x2="41094" y2="74239"/>
                        <a14:foregroundMark x1="44688" y1="73302" x2="44688" y2="73302"/>
                        <a14:foregroundMark x1="54219" y1="76347" x2="54219" y2="76347"/>
                        <a14:foregroundMark x1="57813" y1="76581" x2="57813" y2="76581"/>
                        <a14:foregroundMark x1="63438" y1="76112" x2="63438" y2="76112"/>
                        <a14:foregroundMark x1="66875" y1="75644" x2="66875" y2="75644"/>
                        <a14:foregroundMark x1="51563" y1="75644" x2="96875" y2="75176"/>
                        <a14:foregroundMark x1="50313" y1="70492" x2="98594" y2="77986"/>
                        <a14:foregroundMark x1="4063" y1="69789" x2="25313" y2="79859"/>
                        <a14:foregroundMark x1="25313" y1="79859" x2="41406" y2="80328"/>
                        <a14:foregroundMark x1="41406" y1="80328" x2="32969" y2="71194"/>
                        <a14:foregroundMark x1="32969" y1="71194" x2="5156" y2="70492"/>
                        <a14:foregroundMark x1="45000" y1="73770" x2="45313" y2="74005"/>
                        <a14:foregroundMark x1="30000" y1="75644" x2="54688" y2="75644"/>
                        <a14:foregroundMark x1="32969" y1="72131" x2="51719" y2="73770"/>
                        <a14:foregroundMark x1="8906" y1="72834" x2="14844" y2="78689"/>
                        <a14:foregroundMark x1="5156" y1="71897" x2="22969" y2="79625"/>
                        <a14:foregroundMark x1="22969" y1="79625" x2="47813" y2="80094"/>
                        <a14:foregroundMark x1="47813" y1="80094" x2="90625" y2="77283"/>
                        <a14:foregroundMark x1="90625" y1="77283" x2="91094" y2="77283"/>
                        <a14:foregroundMark x1="6250" y1="73536" x2="56875" y2="81499"/>
                        <a14:foregroundMark x1="56875" y1="81499" x2="85313" y2="81499"/>
                        <a14:foregroundMark x1="85313" y1="81499" x2="96563" y2="74941"/>
                        <a14:foregroundMark x1="96563" y1="74941" x2="11875" y2="68384"/>
                        <a14:foregroundMark x1="11875" y1="68384" x2="5469" y2="73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6" t="15550" r="3950" b="17174"/>
          <a:stretch/>
        </p:blipFill>
        <p:spPr bwMode="auto">
          <a:xfrm>
            <a:off x="6091300" y="1321051"/>
            <a:ext cx="1098353" cy="5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57FB818D-96C1-427A-B16E-EC0DA3F301F7}"/>
              </a:ext>
            </a:extLst>
          </p:cNvPr>
          <p:cNvGrpSpPr/>
          <p:nvPr/>
        </p:nvGrpSpPr>
        <p:grpSpPr>
          <a:xfrm>
            <a:off x="7245532" y="3540763"/>
            <a:ext cx="1796416" cy="1198102"/>
            <a:chOff x="7245532" y="3540763"/>
            <a:chExt cx="1796416" cy="1198102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19154510-F269-95EA-106D-0D8C32EC6903}"/>
                </a:ext>
              </a:extLst>
            </p:cNvPr>
            <p:cNvSpPr/>
            <p:nvPr/>
          </p:nvSpPr>
          <p:spPr>
            <a:xfrm>
              <a:off x="7340764" y="3616902"/>
              <a:ext cx="1647814" cy="1121963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標題 1">
              <a:extLst>
                <a:ext uri="{FF2B5EF4-FFF2-40B4-BE49-F238E27FC236}">
                  <a16:creationId xmlns:a16="http://schemas.microsoft.com/office/drawing/2014/main" id="{32C1F0D4-1811-6AC1-141F-784A003C7E3C}"/>
                </a:ext>
              </a:extLst>
            </p:cNvPr>
            <p:cNvSpPr txBox="1">
              <a:spLocks/>
            </p:cNvSpPr>
            <p:nvPr/>
          </p:nvSpPr>
          <p:spPr>
            <a:xfrm>
              <a:off x="7245532" y="3540763"/>
              <a:ext cx="1796416" cy="5779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2400" b="1" dirty="0"/>
                <a:t>AOP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ED1A638-6B5D-8F25-36A0-EC143B716636}"/>
                </a:ext>
              </a:extLst>
            </p:cNvPr>
            <p:cNvSpPr/>
            <p:nvPr/>
          </p:nvSpPr>
          <p:spPr>
            <a:xfrm>
              <a:off x="7444892" y="4017445"/>
              <a:ext cx="1443857" cy="600329"/>
            </a:xfrm>
            <a:prstGeom prst="roundRect">
              <a:avLst>
                <a:gd name="adj" fmla="val 9427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Exception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Handler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45ECDBDF-67EA-0F07-0DF0-1345D17D5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01925" y="4222689"/>
              <a:ext cx="251326" cy="251326"/>
            </a:xfrm>
            <a:prstGeom prst="rect">
              <a:avLst/>
            </a:prstGeom>
          </p:spPr>
        </p:pic>
      </p:grpSp>
      <p:sp>
        <p:nvSpPr>
          <p:cNvPr id="65" name="標題 1">
            <a:extLst>
              <a:ext uri="{FF2B5EF4-FFF2-40B4-BE49-F238E27FC236}">
                <a16:creationId xmlns:a16="http://schemas.microsoft.com/office/drawing/2014/main" id="{83F2E9E9-8EE0-403E-81D6-A1132A03B07E}"/>
              </a:ext>
            </a:extLst>
          </p:cNvPr>
          <p:cNvSpPr txBox="1">
            <a:spLocks/>
          </p:cNvSpPr>
          <p:nvPr/>
        </p:nvSpPr>
        <p:spPr>
          <a:xfrm rot="2343284">
            <a:off x="9190562" y="2546879"/>
            <a:ext cx="1102818" cy="399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ORM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標題 1">
            <a:extLst>
              <a:ext uri="{FF2B5EF4-FFF2-40B4-BE49-F238E27FC236}">
                <a16:creationId xmlns:a16="http://schemas.microsoft.com/office/drawing/2014/main" id="{092B95B0-757C-42D5-A014-FE3C156E595E}"/>
              </a:ext>
            </a:extLst>
          </p:cNvPr>
          <p:cNvSpPr txBox="1">
            <a:spLocks/>
          </p:cNvSpPr>
          <p:nvPr/>
        </p:nvSpPr>
        <p:spPr>
          <a:xfrm>
            <a:off x="9998875" y="5432530"/>
            <a:ext cx="2170387" cy="101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Resful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設計風格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表格顯示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標題 1">
            <a:extLst>
              <a:ext uri="{FF2B5EF4-FFF2-40B4-BE49-F238E27FC236}">
                <a16:creationId xmlns:a16="http://schemas.microsoft.com/office/drawing/2014/main" id="{24134A9D-12A1-4188-89CE-8697CE807AB6}"/>
              </a:ext>
            </a:extLst>
          </p:cNvPr>
          <p:cNvSpPr txBox="1">
            <a:spLocks/>
          </p:cNvSpPr>
          <p:nvPr/>
        </p:nvSpPr>
        <p:spPr>
          <a:xfrm>
            <a:off x="9958537" y="5870489"/>
            <a:ext cx="2140216" cy="399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04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7" grpId="0" animBg="1"/>
      <p:bldP spid="2090" grpId="0"/>
      <p:bldP spid="65" grpId="0"/>
      <p:bldP spid="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辦公用品, 文字, 辦公室設備, 室內 的圖片&#10;&#10;自動產生的描述">
            <a:extLst>
              <a:ext uri="{FF2B5EF4-FFF2-40B4-BE49-F238E27FC236}">
                <a16:creationId xmlns:a16="http://schemas.microsoft.com/office/drawing/2014/main" id="{A835DC7C-63E3-BE0D-5A7A-980A82F3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7FC07A-7B34-FC70-7CA6-CA95A7B1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36" y="1504709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未通過會員資料</a:t>
            </a:r>
            <a:b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</a:br>
            <a: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  <a:t>Unapproved List</a:t>
            </a:r>
            <a:endParaRPr lang="zh-TW" alt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UD Digi Kyokasho N-B" panose="02020700000000000000" pitchFamily="17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AE7BE3-7E51-3EA0-1962-58A7B92530E7}"/>
              </a:ext>
            </a:extLst>
          </p:cNvPr>
          <p:cNvSpPr/>
          <p:nvPr/>
        </p:nvSpPr>
        <p:spPr>
          <a:xfrm>
            <a:off x="671332" y="381965"/>
            <a:ext cx="10984374" cy="60767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53024-6777-4A68-29D5-28C6F4F89689}"/>
              </a:ext>
            </a:extLst>
          </p:cNvPr>
          <p:cNvSpPr/>
          <p:nvPr/>
        </p:nvSpPr>
        <p:spPr>
          <a:xfrm>
            <a:off x="10544536" y="-101599"/>
            <a:ext cx="1779564" cy="16063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02212-523D-A983-1D14-C298A67C383F}"/>
              </a:ext>
            </a:extLst>
          </p:cNvPr>
          <p:cNvSpPr/>
          <p:nvPr/>
        </p:nvSpPr>
        <p:spPr>
          <a:xfrm>
            <a:off x="-132080" y="5317380"/>
            <a:ext cx="1805899" cy="16422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17BF7CB-F0E6-2696-88B7-BD755146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819" y="4510832"/>
            <a:ext cx="9211961" cy="704948"/>
          </a:xfrm>
          <a:prstGeom prst="rect">
            <a:avLst/>
          </a:prstGeom>
        </p:spPr>
      </p:pic>
      <p:pic>
        <p:nvPicPr>
          <p:cNvPr id="8" name="圖片 7" descr="一張含有 標誌, 符號, 設計 的圖片&#10;&#10;自動產生的描述">
            <a:extLst>
              <a:ext uri="{FF2B5EF4-FFF2-40B4-BE49-F238E27FC236}">
                <a16:creationId xmlns:a16="http://schemas.microsoft.com/office/drawing/2014/main" id="{71294416-6E46-5AC9-1DC3-2EB8ACF65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94595" y="5127757"/>
            <a:ext cx="634680" cy="6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72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208AC2-3B15-0E37-EC0E-70114988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1" y="2979487"/>
            <a:ext cx="9497750" cy="3467584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616FE6-EB32-99A2-4CB4-0FB0B524656A}"/>
              </a:ext>
            </a:extLst>
          </p:cNvPr>
          <p:cNvSpPr/>
          <p:nvPr/>
        </p:nvSpPr>
        <p:spPr>
          <a:xfrm>
            <a:off x="1350559" y="3541958"/>
            <a:ext cx="3915679" cy="524365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4" descr="Cursor - Free interface icons">
            <a:extLst>
              <a:ext uri="{FF2B5EF4-FFF2-40B4-BE49-F238E27FC236}">
                <a16:creationId xmlns:a16="http://schemas.microsoft.com/office/drawing/2014/main" id="{D0CC38F6-28F1-8FAB-1C85-A187B80B3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duotone>
              <a:prstClr val="black"/>
              <a:srgbClr val="D05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408" y="3892251"/>
            <a:ext cx="344218" cy="3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96669A3-4976-B535-7636-75A7E2647F51}"/>
              </a:ext>
            </a:extLst>
          </p:cNvPr>
          <p:cNvSpPr/>
          <p:nvPr/>
        </p:nvSpPr>
        <p:spPr>
          <a:xfrm>
            <a:off x="7667087" y="3976117"/>
            <a:ext cx="2745067" cy="524365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783D982-5387-822D-6B9E-3CD5699B3195}"/>
              </a:ext>
            </a:extLst>
          </p:cNvPr>
          <p:cNvGrpSpPr/>
          <p:nvPr/>
        </p:nvGrpSpPr>
        <p:grpSpPr>
          <a:xfrm>
            <a:off x="2464767" y="2436139"/>
            <a:ext cx="3118099" cy="506924"/>
            <a:chOff x="968888" y="4550296"/>
            <a:chExt cx="3118099" cy="506924"/>
          </a:xfrm>
        </p:grpSpPr>
        <p:sp>
          <p:nvSpPr>
            <p:cNvPr id="11" name="標題 1">
              <a:extLst>
                <a:ext uri="{FF2B5EF4-FFF2-40B4-BE49-F238E27FC236}">
                  <a16:creationId xmlns:a16="http://schemas.microsoft.com/office/drawing/2014/main" id="{6C72055F-9D54-4C0D-DF3F-5FA7CB34B470}"/>
                </a:ext>
              </a:extLst>
            </p:cNvPr>
            <p:cNvSpPr txBox="1">
              <a:spLocks/>
            </p:cNvSpPr>
            <p:nvPr/>
          </p:nvSpPr>
          <p:spPr>
            <a:xfrm>
              <a:off x="1310867" y="4550296"/>
              <a:ext cx="2776120" cy="5069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0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資料列印或下載</a:t>
              </a:r>
              <a:endParaRPr lang="en-US" altLang="zh-TW" sz="20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7" name="圖片 16" descr="一張含有 黑色, 黑暗 的圖片&#10;&#10;自動產生的描述">
              <a:extLst>
                <a:ext uri="{FF2B5EF4-FFF2-40B4-BE49-F238E27FC236}">
                  <a16:creationId xmlns:a16="http://schemas.microsoft.com/office/drawing/2014/main" id="{DF2B20DD-314E-F9E3-2834-DBA37D2D1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888" y="4605155"/>
              <a:ext cx="341979" cy="336342"/>
            </a:xfrm>
            <a:prstGeom prst="rect">
              <a:avLst/>
            </a:prstGeom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AA6AE09-F114-BED8-910B-1636CDED701B}"/>
              </a:ext>
            </a:extLst>
          </p:cNvPr>
          <p:cNvGrpSpPr/>
          <p:nvPr/>
        </p:nvGrpSpPr>
        <p:grpSpPr>
          <a:xfrm>
            <a:off x="7582822" y="3385327"/>
            <a:ext cx="3118099" cy="506924"/>
            <a:chOff x="968888" y="4550296"/>
            <a:chExt cx="3118099" cy="506924"/>
          </a:xfrm>
        </p:grpSpPr>
        <p:sp>
          <p:nvSpPr>
            <p:cNvPr id="21" name="標題 1">
              <a:extLst>
                <a:ext uri="{FF2B5EF4-FFF2-40B4-BE49-F238E27FC236}">
                  <a16:creationId xmlns:a16="http://schemas.microsoft.com/office/drawing/2014/main" id="{B20B6B40-2422-3432-C969-BB6C8F1EB4AF}"/>
                </a:ext>
              </a:extLst>
            </p:cNvPr>
            <p:cNvSpPr txBox="1">
              <a:spLocks/>
            </p:cNvSpPr>
            <p:nvPr/>
          </p:nvSpPr>
          <p:spPr>
            <a:xfrm>
              <a:off x="1310867" y="4550296"/>
              <a:ext cx="2776120" cy="5069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0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關鍵字查詢特定用戶</a:t>
              </a:r>
              <a:endParaRPr lang="en-US" altLang="zh-TW" sz="20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2" name="圖片 21" descr="一張含有 黑色, 黑暗 的圖片&#10;&#10;自動產生的描述">
              <a:extLst>
                <a:ext uri="{FF2B5EF4-FFF2-40B4-BE49-F238E27FC236}">
                  <a16:creationId xmlns:a16="http://schemas.microsoft.com/office/drawing/2014/main" id="{C43FEE27-6253-084A-991A-CB390881C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888" y="4605155"/>
              <a:ext cx="341979" cy="336342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7D68E28E-C971-3ACC-73B5-24CD951967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200"/>
          <a:stretch/>
        </p:blipFill>
        <p:spPr>
          <a:xfrm>
            <a:off x="5248245" y="306254"/>
            <a:ext cx="6251069" cy="2796760"/>
          </a:xfrm>
          <a:prstGeom prst="rect">
            <a:avLst/>
          </a:prstGeom>
          <a:ln w="38100">
            <a:solidFill>
              <a:srgbClr val="AFABAB"/>
            </a:solidFill>
          </a:ln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BA60D2B-A122-7169-4AAC-08AA04244062}"/>
              </a:ext>
            </a:extLst>
          </p:cNvPr>
          <p:cNvCxnSpPr>
            <a:cxnSpLocks/>
          </p:cNvCxnSpPr>
          <p:nvPr/>
        </p:nvCxnSpPr>
        <p:spPr>
          <a:xfrm flipV="1">
            <a:off x="4408188" y="2526689"/>
            <a:ext cx="929990" cy="969026"/>
          </a:xfrm>
          <a:prstGeom prst="straightConnector1">
            <a:avLst/>
          </a:prstGeom>
          <a:ln w="38100">
            <a:solidFill>
              <a:srgbClr val="D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標題 1">
            <a:extLst>
              <a:ext uri="{FF2B5EF4-FFF2-40B4-BE49-F238E27FC236}">
                <a16:creationId xmlns:a16="http://schemas.microsoft.com/office/drawing/2014/main" id="{67736EEE-357D-4327-3128-4E98D62EB1B0}"/>
              </a:ext>
            </a:extLst>
          </p:cNvPr>
          <p:cNvSpPr txBox="1">
            <a:spLocks/>
          </p:cNvSpPr>
          <p:nvPr/>
        </p:nvSpPr>
        <p:spPr>
          <a:xfrm>
            <a:off x="182240" y="268457"/>
            <a:ext cx="10013320" cy="494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未通過會員資料清單</a:t>
            </a:r>
          </a:p>
        </p:txBody>
      </p:sp>
    </p:spTree>
    <p:extLst>
      <p:ext uri="{BB962C8B-B14F-4D97-AF65-F5344CB8AC3E}">
        <p14:creationId xmlns:p14="http://schemas.microsoft.com/office/powerpoint/2010/main" val="191642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辦公用品, 文字, 辦公室設備, 室內 的圖片&#10;&#10;自動產生的描述">
            <a:extLst>
              <a:ext uri="{FF2B5EF4-FFF2-40B4-BE49-F238E27FC236}">
                <a16:creationId xmlns:a16="http://schemas.microsoft.com/office/drawing/2014/main" id="{A835DC7C-63E3-BE0D-5A7A-980A82F3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7FC07A-7B34-FC70-7CA6-CA95A7B1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36" y="1504709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資料圖表報告</a:t>
            </a:r>
            <a:b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</a:br>
            <a: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  <a:t>Report</a:t>
            </a:r>
            <a:endParaRPr lang="zh-TW" alt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UD Digi Kyokasho N-B" panose="02020700000000000000" pitchFamily="17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AE7BE3-7E51-3EA0-1962-58A7B92530E7}"/>
              </a:ext>
            </a:extLst>
          </p:cNvPr>
          <p:cNvSpPr/>
          <p:nvPr/>
        </p:nvSpPr>
        <p:spPr>
          <a:xfrm>
            <a:off x="671332" y="381965"/>
            <a:ext cx="10984374" cy="60767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53024-6777-4A68-29D5-28C6F4F89689}"/>
              </a:ext>
            </a:extLst>
          </p:cNvPr>
          <p:cNvSpPr/>
          <p:nvPr/>
        </p:nvSpPr>
        <p:spPr>
          <a:xfrm>
            <a:off x="10544536" y="-101599"/>
            <a:ext cx="1779564" cy="16063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02212-523D-A983-1D14-C298A67C383F}"/>
              </a:ext>
            </a:extLst>
          </p:cNvPr>
          <p:cNvSpPr/>
          <p:nvPr/>
        </p:nvSpPr>
        <p:spPr>
          <a:xfrm>
            <a:off x="-132080" y="5317380"/>
            <a:ext cx="1805899" cy="16422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7AE8DB-0D66-2296-3550-CA5983BB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04" y="4526073"/>
            <a:ext cx="8897592" cy="676369"/>
          </a:xfrm>
          <a:prstGeom prst="rect">
            <a:avLst/>
          </a:prstGeom>
        </p:spPr>
      </p:pic>
      <p:pic>
        <p:nvPicPr>
          <p:cNvPr id="8" name="圖片 7" descr="一張含有 標誌, 符號, 設計 的圖片&#10;&#10;自動產生的描述">
            <a:extLst>
              <a:ext uri="{FF2B5EF4-FFF2-40B4-BE49-F238E27FC236}">
                <a16:creationId xmlns:a16="http://schemas.microsoft.com/office/drawing/2014/main" id="{71294416-6E46-5AC9-1DC3-2EB8ACF65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84499" y="5138355"/>
            <a:ext cx="634680" cy="6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14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979CFB-4BEA-7D27-CDCB-4AB7617A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6" y="1781502"/>
            <a:ext cx="11590117" cy="4634376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1C433AEB-ADFA-8C66-1185-860F3A84AB5E}"/>
              </a:ext>
            </a:extLst>
          </p:cNvPr>
          <p:cNvSpPr txBox="1">
            <a:spLocks/>
          </p:cNvSpPr>
          <p:nvPr/>
        </p:nvSpPr>
        <p:spPr>
          <a:xfrm>
            <a:off x="182240" y="268457"/>
            <a:ext cx="10013320" cy="494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資料圖表報告區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AD641F4-4A7D-DEB2-DCFE-6DAA30D94F5B}"/>
              </a:ext>
            </a:extLst>
          </p:cNvPr>
          <p:cNvGrpSpPr/>
          <p:nvPr/>
        </p:nvGrpSpPr>
        <p:grpSpPr>
          <a:xfrm>
            <a:off x="688426" y="1018653"/>
            <a:ext cx="5106449" cy="506924"/>
            <a:chOff x="968888" y="4550296"/>
            <a:chExt cx="5106449" cy="506924"/>
          </a:xfrm>
        </p:grpSpPr>
        <p:sp>
          <p:nvSpPr>
            <p:cNvPr id="16" name="標題 1">
              <a:extLst>
                <a:ext uri="{FF2B5EF4-FFF2-40B4-BE49-F238E27FC236}">
                  <a16:creationId xmlns:a16="http://schemas.microsoft.com/office/drawing/2014/main" id="{9E235C2C-816E-BE6A-C18D-1D52624B1B8E}"/>
                </a:ext>
              </a:extLst>
            </p:cNvPr>
            <p:cNvSpPr txBox="1">
              <a:spLocks/>
            </p:cNvSpPr>
            <p:nvPr/>
          </p:nvSpPr>
          <p:spPr>
            <a:xfrm>
              <a:off x="1310867" y="4550296"/>
              <a:ext cx="4764470" cy="5069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2000" b="1" kern="12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根據資料庫數據計算 </a:t>
              </a:r>
              <a:r>
                <a:rPr lang="zh-TW" altLang="en-US" sz="2000" b="1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轉圖像化分析</a:t>
              </a:r>
              <a:endParaRPr lang="en-US" altLang="zh-TW" sz="2000" b="1" kern="1200" dirty="0">
                <a:solidFill>
                  <a:srgbClr val="59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8" name="圖片 17" descr="一張含有 黑色, 黑暗 的圖片&#10;&#10;自動產生的描述">
              <a:extLst>
                <a:ext uri="{FF2B5EF4-FFF2-40B4-BE49-F238E27FC236}">
                  <a16:creationId xmlns:a16="http://schemas.microsoft.com/office/drawing/2014/main" id="{AE7C9D82-5866-D003-6D4F-DECDE142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888" y="4605155"/>
              <a:ext cx="341979" cy="336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389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811073-89F5-46D6-83D8-BA764464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442855"/>
          </a:xfrm>
          <a:custGeom>
            <a:avLst/>
            <a:gdLst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304043 w 12192000"/>
              <a:gd name="connsiteY45" fmla="*/ 3152858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763355 w 12192000"/>
              <a:gd name="connsiteY53" fmla="*/ 3224928 h 3442855"/>
              <a:gd name="connsiteX54" fmla="*/ 1654444 w 12192000"/>
              <a:gd name="connsiteY54" fmla="*/ 3229661 h 3442855"/>
              <a:gd name="connsiteX55" fmla="*/ 1629483 w 12192000"/>
              <a:gd name="connsiteY55" fmla="*/ 3232675 h 3442855"/>
              <a:gd name="connsiteX56" fmla="*/ 1573012 w 12192000"/>
              <a:gd name="connsiteY56" fmla="*/ 3250275 h 3442855"/>
              <a:gd name="connsiteX57" fmla="*/ 1525936 w 12192000"/>
              <a:gd name="connsiteY57" fmla="*/ 3243056 h 3442855"/>
              <a:gd name="connsiteX58" fmla="*/ 1515932 w 12192000"/>
              <a:gd name="connsiteY58" fmla="*/ 3243699 h 3442855"/>
              <a:gd name="connsiteX59" fmla="*/ 1418247 w 12192000"/>
              <a:gd name="connsiteY59" fmla="*/ 3236042 h 3442855"/>
              <a:gd name="connsiteX60" fmla="*/ 1311781 w 12192000"/>
              <a:gd name="connsiteY60" fmla="*/ 3207733 h 3442855"/>
              <a:gd name="connsiteX61" fmla="*/ 1287526 w 12192000"/>
              <a:gd name="connsiteY61" fmla="*/ 3195564 h 3442855"/>
              <a:gd name="connsiteX62" fmla="*/ 1275912 w 12192000"/>
              <a:gd name="connsiteY62" fmla="*/ 3202348 h 3442855"/>
              <a:gd name="connsiteX63" fmla="*/ 1160923 w 12192000"/>
              <a:gd name="connsiteY63" fmla="*/ 3219676 h 3442855"/>
              <a:gd name="connsiteX64" fmla="*/ 909690 w 12192000"/>
              <a:gd name="connsiteY64" fmla="*/ 3216919 h 3442855"/>
              <a:gd name="connsiteX65" fmla="*/ 764020 w 12192000"/>
              <a:gd name="connsiteY65" fmla="*/ 3235844 h 3442855"/>
              <a:gd name="connsiteX66" fmla="*/ 701915 w 12192000"/>
              <a:gd name="connsiteY66" fmla="*/ 3250223 h 3442855"/>
              <a:gd name="connsiteX67" fmla="*/ 463292 w 12192000"/>
              <a:gd name="connsiteY67" fmla="*/ 3316636 h 3442855"/>
              <a:gd name="connsiteX68" fmla="*/ 369865 w 12192000"/>
              <a:gd name="connsiteY68" fmla="*/ 3339094 h 3442855"/>
              <a:gd name="connsiteX69" fmla="*/ 318911 w 12192000"/>
              <a:gd name="connsiteY69" fmla="*/ 3367912 h 3442855"/>
              <a:gd name="connsiteX70" fmla="*/ 119548 w 12192000"/>
              <a:gd name="connsiteY70" fmla="*/ 3404651 h 3442855"/>
              <a:gd name="connsiteX71" fmla="*/ 0 w 12192000"/>
              <a:gd name="connsiteY71" fmla="*/ 3414000 h 3442855"/>
              <a:gd name="connsiteX72" fmla="*/ 0 w 12192000"/>
              <a:gd name="connsiteY72" fmla="*/ 2 h 3442855"/>
              <a:gd name="connsiteX73" fmla="*/ 3459904 w 12192000"/>
              <a:gd name="connsiteY73" fmla="*/ 1 h 3442855"/>
              <a:gd name="connsiteX74" fmla="*/ 3459907 w 12192000"/>
              <a:gd name="connsiteY74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629483 w 12192000"/>
              <a:gd name="connsiteY53" fmla="*/ 3232675 h 3442855"/>
              <a:gd name="connsiteX54" fmla="*/ 1573012 w 12192000"/>
              <a:gd name="connsiteY54" fmla="*/ 3250275 h 3442855"/>
              <a:gd name="connsiteX55" fmla="*/ 1525936 w 12192000"/>
              <a:gd name="connsiteY55" fmla="*/ 3243056 h 3442855"/>
              <a:gd name="connsiteX56" fmla="*/ 1515932 w 12192000"/>
              <a:gd name="connsiteY56" fmla="*/ 3243699 h 3442855"/>
              <a:gd name="connsiteX57" fmla="*/ 1418247 w 12192000"/>
              <a:gd name="connsiteY57" fmla="*/ 3236042 h 3442855"/>
              <a:gd name="connsiteX58" fmla="*/ 1311781 w 12192000"/>
              <a:gd name="connsiteY58" fmla="*/ 3207733 h 3442855"/>
              <a:gd name="connsiteX59" fmla="*/ 1287526 w 12192000"/>
              <a:gd name="connsiteY59" fmla="*/ 3195564 h 3442855"/>
              <a:gd name="connsiteX60" fmla="*/ 1275912 w 12192000"/>
              <a:gd name="connsiteY60" fmla="*/ 3202348 h 3442855"/>
              <a:gd name="connsiteX61" fmla="*/ 1160923 w 12192000"/>
              <a:gd name="connsiteY61" fmla="*/ 3219676 h 3442855"/>
              <a:gd name="connsiteX62" fmla="*/ 909690 w 12192000"/>
              <a:gd name="connsiteY62" fmla="*/ 3216919 h 3442855"/>
              <a:gd name="connsiteX63" fmla="*/ 764020 w 12192000"/>
              <a:gd name="connsiteY63" fmla="*/ 3235844 h 3442855"/>
              <a:gd name="connsiteX64" fmla="*/ 701915 w 12192000"/>
              <a:gd name="connsiteY64" fmla="*/ 3250223 h 3442855"/>
              <a:gd name="connsiteX65" fmla="*/ 463292 w 12192000"/>
              <a:gd name="connsiteY65" fmla="*/ 3316636 h 3442855"/>
              <a:gd name="connsiteX66" fmla="*/ 369865 w 12192000"/>
              <a:gd name="connsiteY66" fmla="*/ 3339094 h 3442855"/>
              <a:gd name="connsiteX67" fmla="*/ 318911 w 12192000"/>
              <a:gd name="connsiteY67" fmla="*/ 3367912 h 3442855"/>
              <a:gd name="connsiteX68" fmla="*/ 119548 w 12192000"/>
              <a:gd name="connsiteY68" fmla="*/ 3404651 h 3442855"/>
              <a:gd name="connsiteX69" fmla="*/ 0 w 12192000"/>
              <a:gd name="connsiteY69" fmla="*/ 3414000 h 3442855"/>
              <a:gd name="connsiteX70" fmla="*/ 0 w 12192000"/>
              <a:gd name="connsiteY70" fmla="*/ 2 h 3442855"/>
              <a:gd name="connsiteX71" fmla="*/ 3459904 w 12192000"/>
              <a:gd name="connsiteY71" fmla="*/ 1 h 3442855"/>
              <a:gd name="connsiteX72" fmla="*/ 3459907 w 12192000"/>
              <a:gd name="connsiteY72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15859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32874 w 12192000"/>
              <a:gd name="connsiteY33" fmla="*/ 2826106 h 3442855"/>
              <a:gd name="connsiteX34" fmla="*/ 9340481 w 12192000"/>
              <a:gd name="connsiteY34" fmla="*/ 2831628 h 3442855"/>
              <a:gd name="connsiteX35" fmla="*/ 9191002 w 12192000"/>
              <a:gd name="connsiteY35" fmla="*/ 2776544 h 3442855"/>
              <a:gd name="connsiteX36" fmla="*/ 9181756 w 12192000"/>
              <a:gd name="connsiteY36" fmla="*/ 2773801 h 3442855"/>
              <a:gd name="connsiteX37" fmla="*/ 8912415 w 12192000"/>
              <a:gd name="connsiteY37" fmla="*/ 2765023 h 3442855"/>
              <a:gd name="connsiteX38" fmla="*/ 7709716 w 12192000"/>
              <a:gd name="connsiteY38" fmla="*/ 2795956 h 3442855"/>
              <a:gd name="connsiteX39" fmla="*/ 6923164 w 12192000"/>
              <a:gd name="connsiteY39" fmla="*/ 2920980 h 3442855"/>
              <a:gd name="connsiteX40" fmla="*/ 3308915 w 12192000"/>
              <a:gd name="connsiteY40" fmla="*/ 3049912 h 3442855"/>
              <a:gd name="connsiteX41" fmla="*/ 2643050 w 12192000"/>
              <a:gd name="connsiteY41" fmla="*/ 3112559 h 3442855"/>
              <a:gd name="connsiteX42" fmla="*/ 2426006 w 12192000"/>
              <a:gd name="connsiteY42" fmla="*/ 3161942 h 3442855"/>
              <a:gd name="connsiteX43" fmla="*/ 2291811 w 12192000"/>
              <a:gd name="connsiteY43" fmla="*/ 3176941 h 3442855"/>
              <a:gd name="connsiteX44" fmla="*/ 2201685 w 12192000"/>
              <a:gd name="connsiteY44" fmla="*/ 3200625 h 3442855"/>
              <a:gd name="connsiteX45" fmla="*/ 2046141 w 12192000"/>
              <a:gd name="connsiteY45" fmla="*/ 3203263 h 3442855"/>
              <a:gd name="connsiteX46" fmla="*/ 1953987 w 12192000"/>
              <a:gd name="connsiteY46" fmla="*/ 3176250 h 3442855"/>
              <a:gd name="connsiteX47" fmla="*/ 1924440 w 12192000"/>
              <a:gd name="connsiteY47" fmla="*/ 3170393 h 3442855"/>
              <a:gd name="connsiteX48" fmla="*/ 1907653 w 12192000"/>
              <a:gd name="connsiteY48" fmla="*/ 3175484 h 3442855"/>
              <a:gd name="connsiteX49" fmla="*/ 1856828 w 12192000"/>
              <a:gd name="connsiteY49" fmla="*/ 3184705 h 3442855"/>
              <a:gd name="connsiteX50" fmla="*/ 1831611 w 12192000"/>
              <a:gd name="connsiteY50" fmla="*/ 3205201 h 3442855"/>
              <a:gd name="connsiteX51" fmla="*/ 1715859 w 12192000"/>
              <a:gd name="connsiteY51" fmla="*/ 3229661 h 3442855"/>
              <a:gd name="connsiteX52" fmla="*/ 1573012 w 12192000"/>
              <a:gd name="connsiteY52" fmla="*/ 3250275 h 3442855"/>
              <a:gd name="connsiteX53" fmla="*/ 1525936 w 12192000"/>
              <a:gd name="connsiteY53" fmla="*/ 3243056 h 3442855"/>
              <a:gd name="connsiteX54" fmla="*/ 1515932 w 12192000"/>
              <a:gd name="connsiteY54" fmla="*/ 3243699 h 3442855"/>
              <a:gd name="connsiteX55" fmla="*/ 1418247 w 12192000"/>
              <a:gd name="connsiteY55" fmla="*/ 3236042 h 3442855"/>
              <a:gd name="connsiteX56" fmla="*/ 1311781 w 12192000"/>
              <a:gd name="connsiteY56" fmla="*/ 3207733 h 3442855"/>
              <a:gd name="connsiteX57" fmla="*/ 1287526 w 12192000"/>
              <a:gd name="connsiteY57" fmla="*/ 3195564 h 3442855"/>
              <a:gd name="connsiteX58" fmla="*/ 1275912 w 12192000"/>
              <a:gd name="connsiteY58" fmla="*/ 3202348 h 3442855"/>
              <a:gd name="connsiteX59" fmla="*/ 1160923 w 12192000"/>
              <a:gd name="connsiteY59" fmla="*/ 3219676 h 3442855"/>
              <a:gd name="connsiteX60" fmla="*/ 909690 w 12192000"/>
              <a:gd name="connsiteY60" fmla="*/ 3216919 h 3442855"/>
              <a:gd name="connsiteX61" fmla="*/ 764020 w 12192000"/>
              <a:gd name="connsiteY61" fmla="*/ 3235844 h 3442855"/>
              <a:gd name="connsiteX62" fmla="*/ 701915 w 12192000"/>
              <a:gd name="connsiteY62" fmla="*/ 3250223 h 3442855"/>
              <a:gd name="connsiteX63" fmla="*/ 463292 w 12192000"/>
              <a:gd name="connsiteY63" fmla="*/ 3316636 h 3442855"/>
              <a:gd name="connsiteX64" fmla="*/ 369865 w 12192000"/>
              <a:gd name="connsiteY64" fmla="*/ 3339094 h 3442855"/>
              <a:gd name="connsiteX65" fmla="*/ 318911 w 12192000"/>
              <a:gd name="connsiteY65" fmla="*/ 3367912 h 3442855"/>
              <a:gd name="connsiteX66" fmla="*/ 119548 w 12192000"/>
              <a:gd name="connsiteY66" fmla="*/ 3404651 h 3442855"/>
              <a:gd name="connsiteX67" fmla="*/ 0 w 12192000"/>
              <a:gd name="connsiteY67" fmla="*/ 3414000 h 3442855"/>
              <a:gd name="connsiteX68" fmla="*/ 0 w 12192000"/>
              <a:gd name="connsiteY68" fmla="*/ 2 h 3442855"/>
              <a:gd name="connsiteX69" fmla="*/ 3459904 w 12192000"/>
              <a:gd name="connsiteY69" fmla="*/ 1 h 3442855"/>
              <a:gd name="connsiteX70" fmla="*/ 3459907 w 12192000"/>
              <a:gd name="connsiteY70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71588 w 12192000"/>
              <a:gd name="connsiteY11" fmla="*/ 3113441 h 3442855"/>
              <a:gd name="connsiteX12" fmla="*/ 11270977 w 12192000"/>
              <a:gd name="connsiteY12" fmla="*/ 3100396 h 3442855"/>
              <a:gd name="connsiteX13" fmla="*/ 11250574 w 12192000"/>
              <a:gd name="connsiteY13" fmla="*/ 3091174 h 3442855"/>
              <a:gd name="connsiteX14" fmla="*/ 11246505 w 12192000"/>
              <a:gd name="connsiteY14" fmla="*/ 3086783 h 3442855"/>
              <a:gd name="connsiteX15" fmla="*/ 11221805 w 12192000"/>
              <a:gd name="connsiteY15" fmla="*/ 3063540 h 3442855"/>
              <a:gd name="connsiteX16" fmla="*/ 11135382 w 12192000"/>
              <a:gd name="connsiteY16" fmla="*/ 3062095 h 3442855"/>
              <a:gd name="connsiteX17" fmla="*/ 11056771 w 12192000"/>
              <a:gd name="connsiteY17" fmla="*/ 3020684 h 3442855"/>
              <a:gd name="connsiteX18" fmla="*/ 10800887 w 12192000"/>
              <a:gd name="connsiteY18" fmla="*/ 2963080 h 3442855"/>
              <a:gd name="connsiteX19" fmla="*/ 10701230 w 12192000"/>
              <a:gd name="connsiteY19" fmla="*/ 2935785 h 3442855"/>
              <a:gd name="connsiteX20" fmla="*/ 10529686 w 12192000"/>
              <a:gd name="connsiteY20" fmla="*/ 2918071 h 3442855"/>
              <a:gd name="connsiteX21" fmla="*/ 10337584 w 12192000"/>
              <a:gd name="connsiteY21" fmla="*/ 2926238 h 3442855"/>
              <a:gd name="connsiteX22" fmla="*/ 10179941 w 12192000"/>
              <a:gd name="connsiteY22" fmla="*/ 2930174 h 3442855"/>
              <a:gd name="connsiteX23" fmla="*/ 10129038 w 12192000"/>
              <a:gd name="connsiteY23" fmla="*/ 2929992 h 3442855"/>
              <a:gd name="connsiteX24" fmla="*/ 10044809 w 12192000"/>
              <a:gd name="connsiteY24" fmla="*/ 2932587 h 3442855"/>
              <a:gd name="connsiteX25" fmla="*/ 9923926 w 12192000"/>
              <a:gd name="connsiteY25" fmla="*/ 2936679 h 3442855"/>
              <a:gd name="connsiteX26" fmla="*/ 9825938 w 12192000"/>
              <a:gd name="connsiteY26" fmla="*/ 2915287 h 3442855"/>
              <a:gd name="connsiteX27" fmla="*/ 9761662 w 12192000"/>
              <a:gd name="connsiteY27" fmla="*/ 2916695 h 3442855"/>
              <a:gd name="connsiteX28" fmla="*/ 9688436 w 12192000"/>
              <a:gd name="connsiteY28" fmla="*/ 2894364 h 3442855"/>
              <a:gd name="connsiteX29" fmla="*/ 9626359 w 12192000"/>
              <a:gd name="connsiteY29" fmla="*/ 2876388 h 3442855"/>
              <a:gd name="connsiteX30" fmla="*/ 9536686 w 12192000"/>
              <a:gd name="connsiteY30" fmla="*/ 2845662 h 3442855"/>
              <a:gd name="connsiteX31" fmla="*/ 9500517 w 12192000"/>
              <a:gd name="connsiteY31" fmla="*/ 2847197 h 3442855"/>
              <a:gd name="connsiteX32" fmla="*/ 9432874 w 12192000"/>
              <a:gd name="connsiteY32" fmla="*/ 2826106 h 3442855"/>
              <a:gd name="connsiteX33" fmla="*/ 9340481 w 12192000"/>
              <a:gd name="connsiteY33" fmla="*/ 2831628 h 3442855"/>
              <a:gd name="connsiteX34" fmla="*/ 9191002 w 12192000"/>
              <a:gd name="connsiteY34" fmla="*/ 2776544 h 3442855"/>
              <a:gd name="connsiteX35" fmla="*/ 9181756 w 12192000"/>
              <a:gd name="connsiteY35" fmla="*/ 2773801 h 3442855"/>
              <a:gd name="connsiteX36" fmla="*/ 8912415 w 12192000"/>
              <a:gd name="connsiteY36" fmla="*/ 2765023 h 3442855"/>
              <a:gd name="connsiteX37" fmla="*/ 7709716 w 12192000"/>
              <a:gd name="connsiteY37" fmla="*/ 2795956 h 3442855"/>
              <a:gd name="connsiteX38" fmla="*/ 6923164 w 12192000"/>
              <a:gd name="connsiteY38" fmla="*/ 2920980 h 3442855"/>
              <a:gd name="connsiteX39" fmla="*/ 3308915 w 12192000"/>
              <a:gd name="connsiteY39" fmla="*/ 3049912 h 3442855"/>
              <a:gd name="connsiteX40" fmla="*/ 2643050 w 12192000"/>
              <a:gd name="connsiteY40" fmla="*/ 3112559 h 3442855"/>
              <a:gd name="connsiteX41" fmla="*/ 2426006 w 12192000"/>
              <a:gd name="connsiteY41" fmla="*/ 3161942 h 3442855"/>
              <a:gd name="connsiteX42" fmla="*/ 2291811 w 12192000"/>
              <a:gd name="connsiteY42" fmla="*/ 3176941 h 3442855"/>
              <a:gd name="connsiteX43" fmla="*/ 2201685 w 12192000"/>
              <a:gd name="connsiteY43" fmla="*/ 3200625 h 3442855"/>
              <a:gd name="connsiteX44" fmla="*/ 2046141 w 12192000"/>
              <a:gd name="connsiteY44" fmla="*/ 3203263 h 3442855"/>
              <a:gd name="connsiteX45" fmla="*/ 1953987 w 12192000"/>
              <a:gd name="connsiteY45" fmla="*/ 3176250 h 3442855"/>
              <a:gd name="connsiteX46" fmla="*/ 1924440 w 12192000"/>
              <a:gd name="connsiteY46" fmla="*/ 3170393 h 3442855"/>
              <a:gd name="connsiteX47" fmla="*/ 1907653 w 12192000"/>
              <a:gd name="connsiteY47" fmla="*/ 3175484 h 3442855"/>
              <a:gd name="connsiteX48" fmla="*/ 1856828 w 12192000"/>
              <a:gd name="connsiteY48" fmla="*/ 3184705 h 3442855"/>
              <a:gd name="connsiteX49" fmla="*/ 1831611 w 12192000"/>
              <a:gd name="connsiteY49" fmla="*/ 3205201 h 3442855"/>
              <a:gd name="connsiteX50" fmla="*/ 1715859 w 12192000"/>
              <a:gd name="connsiteY50" fmla="*/ 3229661 h 3442855"/>
              <a:gd name="connsiteX51" fmla="*/ 1573012 w 12192000"/>
              <a:gd name="connsiteY51" fmla="*/ 3250275 h 3442855"/>
              <a:gd name="connsiteX52" fmla="*/ 1525936 w 12192000"/>
              <a:gd name="connsiteY52" fmla="*/ 3243056 h 3442855"/>
              <a:gd name="connsiteX53" fmla="*/ 1515932 w 12192000"/>
              <a:gd name="connsiteY53" fmla="*/ 3243699 h 3442855"/>
              <a:gd name="connsiteX54" fmla="*/ 1418247 w 12192000"/>
              <a:gd name="connsiteY54" fmla="*/ 3236042 h 3442855"/>
              <a:gd name="connsiteX55" fmla="*/ 1311781 w 12192000"/>
              <a:gd name="connsiteY55" fmla="*/ 3207733 h 3442855"/>
              <a:gd name="connsiteX56" fmla="*/ 1287526 w 12192000"/>
              <a:gd name="connsiteY56" fmla="*/ 3195564 h 3442855"/>
              <a:gd name="connsiteX57" fmla="*/ 1275912 w 12192000"/>
              <a:gd name="connsiteY57" fmla="*/ 3202348 h 3442855"/>
              <a:gd name="connsiteX58" fmla="*/ 1160923 w 12192000"/>
              <a:gd name="connsiteY58" fmla="*/ 3219676 h 3442855"/>
              <a:gd name="connsiteX59" fmla="*/ 909690 w 12192000"/>
              <a:gd name="connsiteY59" fmla="*/ 3216919 h 3442855"/>
              <a:gd name="connsiteX60" fmla="*/ 764020 w 12192000"/>
              <a:gd name="connsiteY60" fmla="*/ 3235844 h 3442855"/>
              <a:gd name="connsiteX61" fmla="*/ 701915 w 12192000"/>
              <a:gd name="connsiteY61" fmla="*/ 3250223 h 3442855"/>
              <a:gd name="connsiteX62" fmla="*/ 463292 w 12192000"/>
              <a:gd name="connsiteY62" fmla="*/ 3316636 h 3442855"/>
              <a:gd name="connsiteX63" fmla="*/ 369865 w 12192000"/>
              <a:gd name="connsiteY63" fmla="*/ 3339094 h 3442855"/>
              <a:gd name="connsiteX64" fmla="*/ 318911 w 12192000"/>
              <a:gd name="connsiteY64" fmla="*/ 3367912 h 3442855"/>
              <a:gd name="connsiteX65" fmla="*/ 119548 w 12192000"/>
              <a:gd name="connsiteY65" fmla="*/ 3404651 h 3442855"/>
              <a:gd name="connsiteX66" fmla="*/ 0 w 12192000"/>
              <a:gd name="connsiteY66" fmla="*/ 3414000 h 3442855"/>
              <a:gd name="connsiteX67" fmla="*/ 0 w 12192000"/>
              <a:gd name="connsiteY67" fmla="*/ 2 h 3442855"/>
              <a:gd name="connsiteX68" fmla="*/ 3459904 w 12192000"/>
              <a:gd name="connsiteY68" fmla="*/ 1 h 3442855"/>
              <a:gd name="connsiteX69" fmla="*/ 3459907 w 12192000"/>
              <a:gd name="connsiteY69" fmla="*/ 0 h 344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2192000" h="3442855">
                <a:moveTo>
                  <a:pt x="3459907" y="0"/>
                </a:moveTo>
                <a:lnTo>
                  <a:pt x="12192000" y="0"/>
                </a:lnTo>
                <a:lnTo>
                  <a:pt x="12192000" y="3442855"/>
                </a:lnTo>
                <a:lnTo>
                  <a:pt x="12076094" y="3423357"/>
                </a:lnTo>
                <a:cubicBezTo>
                  <a:pt x="12005159" y="3438127"/>
                  <a:pt x="12014346" y="3381657"/>
                  <a:pt x="11974360" y="3396494"/>
                </a:cubicBezTo>
                <a:cubicBezTo>
                  <a:pt x="11904719" y="3371812"/>
                  <a:pt x="11861782" y="3344051"/>
                  <a:pt x="11825709" y="3356473"/>
                </a:cubicBezTo>
                <a:cubicBezTo>
                  <a:pt x="11795915" y="3337312"/>
                  <a:pt x="11776282" y="3287434"/>
                  <a:pt x="11731940" y="3297768"/>
                </a:cubicBezTo>
                <a:cubicBezTo>
                  <a:pt x="11745979" y="3276550"/>
                  <a:pt x="11683245" y="3292173"/>
                  <a:pt x="11676634" y="3269119"/>
                </a:cubicBezTo>
                <a:cubicBezTo>
                  <a:pt x="11673835" y="3250701"/>
                  <a:pt x="11654148" y="3251146"/>
                  <a:pt x="11639416" y="3243537"/>
                </a:cubicBezTo>
                <a:cubicBezTo>
                  <a:pt x="11629359" y="3224298"/>
                  <a:pt x="11554687" y="3202798"/>
                  <a:pt x="11528409" y="3203904"/>
                </a:cubicBezTo>
                <a:cubicBezTo>
                  <a:pt x="11453995" y="3217978"/>
                  <a:pt x="11397027" y="3139530"/>
                  <a:pt x="11337600" y="3148858"/>
                </a:cubicBezTo>
                <a:cubicBezTo>
                  <a:pt x="11294796" y="3133781"/>
                  <a:pt x="11282692" y="3121518"/>
                  <a:pt x="11271588" y="3113441"/>
                </a:cubicBezTo>
                <a:cubicBezTo>
                  <a:pt x="11271384" y="3109093"/>
                  <a:pt x="11271181" y="3104744"/>
                  <a:pt x="11270977" y="3100396"/>
                </a:cubicBezTo>
                <a:lnTo>
                  <a:pt x="11250574" y="3091174"/>
                </a:lnTo>
                <a:lnTo>
                  <a:pt x="11246505" y="3086783"/>
                </a:lnTo>
                <a:cubicBezTo>
                  <a:pt x="11238764" y="3078354"/>
                  <a:pt x="11230851" y="3070308"/>
                  <a:pt x="11221805" y="3063540"/>
                </a:cubicBezTo>
                <a:cubicBezTo>
                  <a:pt x="11194819" y="3110734"/>
                  <a:pt x="11140396" y="3013748"/>
                  <a:pt x="11135382" y="3062095"/>
                </a:cubicBezTo>
                <a:cubicBezTo>
                  <a:pt x="11080975" y="3033115"/>
                  <a:pt x="11090475" y="3086737"/>
                  <a:pt x="11056771" y="3020684"/>
                </a:cubicBezTo>
                <a:cubicBezTo>
                  <a:pt x="10950489" y="2984550"/>
                  <a:pt x="10968513" y="2976705"/>
                  <a:pt x="10800887" y="2963080"/>
                </a:cubicBezTo>
                <a:cubicBezTo>
                  <a:pt x="10782723" y="2947697"/>
                  <a:pt x="10721294" y="2942886"/>
                  <a:pt x="10701230" y="2935785"/>
                </a:cubicBezTo>
                <a:lnTo>
                  <a:pt x="10529686" y="2918071"/>
                </a:lnTo>
                <a:cubicBezTo>
                  <a:pt x="10467898" y="2936564"/>
                  <a:pt x="10391723" y="2920684"/>
                  <a:pt x="10337584" y="2926238"/>
                </a:cubicBezTo>
                <a:cubicBezTo>
                  <a:pt x="10271486" y="2936266"/>
                  <a:pt x="10261085" y="2903356"/>
                  <a:pt x="10179941" y="2930174"/>
                </a:cubicBezTo>
                <a:cubicBezTo>
                  <a:pt x="10171294" y="2901323"/>
                  <a:pt x="10143743" y="2928373"/>
                  <a:pt x="10129038" y="2929992"/>
                </a:cubicBezTo>
                <a:cubicBezTo>
                  <a:pt x="10111049" y="2935411"/>
                  <a:pt x="10080763" y="2928965"/>
                  <a:pt x="10044809" y="2932587"/>
                </a:cubicBezTo>
                <a:cubicBezTo>
                  <a:pt x="9986964" y="2934979"/>
                  <a:pt x="10040427" y="2926217"/>
                  <a:pt x="9923926" y="2936679"/>
                </a:cubicBezTo>
                <a:cubicBezTo>
                  <a:pt x="9890801" y="2937500"/>
                  <a:pt x="9863184" y="2908407"/>
                  <a:pt x="9825938" y="2915287"/>
                </a:cubicBezTo>
                <a:lnTo>
                  <a:pt x="9761662" y="2916695"/>
                </a:lnTo>
                <a:lnTo>
                  <a:pt x="9688436" y="2894364"/>
                </a:lnTo>
                <a:lnTo>
                  <a:pt x="9626359" y="2876388"/>
                </a:lnTo>
                <a:lnTo>
                  <a:pt x="9536686" y="2845662"/>
                </a:lnTo>
                <a:cubicBezTo>
                  <a:pt x="9530621" y="2846717"/>
                  <a:pt x="9510170" y="2854046"/>
                  <a:pt x="9500517" y="2847197"/>
                </a:cubicBezTo>
                <a:lnTo>
                  <a:pt x="9432874" y="2826106"/>
                </a:lnTo>
                <a:cubicBezTo>
                  <a:pt x="9425326" y="2827008"/>
                  <a:pt x="9347481" y="2827961"/>
                  <a:pt x="9340481" y="2831628"/>
                </a:cubicBezTo>
                <a:cubicBezTo>
                  <a:pt x="9293603" y="2778331"/>
                  <a:pt x="9255558" y="2808341"/>
                  <a:pt x="9191002" y="2776544"/>
                </a:cubicBezTo>
                <a:lnTo>
                  <a:pt x="9181756" y="2773801"/>
                </a:lnTo>
                <a:lnTo>
                  <a:pt x="8912415" y="2765023"/>
                </a:lnTo>
                <a:lnTo>
                  <a:pt x="7709716" y="2795956"/>
                </a:lnTo>
                <a:cubicBezTo>
                  <a:pt x="7352819" y="2829880"/>
                  <a:pt x="7380767" y="2943418"/>
                  <a:pt x="6923164" y="2920980"/>
                </a:cubicBezTo>
                <a:cubicBezTo>
                  <a:pt x="5970798" y="2826379"/>
                  <a:pt x="4381146" y="3024064"/>
                  <a:pt x="3308915" y="3049912"/>
                </a:cubicBezTo>
                <a:cubicBezTo>
                  <a:pt x="3098453" y="3075471"/>
                  <a:pt x="2865005" y="3091676"/>
                  <a:pt x="2643050" y="3112559"/>
                </a:cubicBezTo>
                <a:lnTo>
                  <a:pt x="2426006" y="3161942"/>
                </a:lnTo>
                <a:lnTo>
                  <a:pt x="2291811" y="3176941"/>
                </a:lnTo>
                <a:lnTo>
                  <a:pt x="2201685" y="3200625"/>
                </a:lnTo>
                <a:cubicBezTo>
                  <a:pt x="2115718" y="3217427"/>
                  <a:pt x="2132108" y="3186461"/>
                  <a:pt x="2046141" y="3203263"/>
                </a:cubicBezTo>
                <a:cubicBezTo>
                  <a:pt x="2010569" y="3191771"/>
                  <a:pt x="1980262" y="3182883"/>
                  <a:pt x="1953987" y="3176250"/>
                </a:cubicBezTo>
                <a:lnTo>
                  <a:pt x="1924440" y="3170393"/>
                </a:lnTo>
                <a:lnTo>
                  <a:pt x="1907653" y="3175484"/>
                </a:lnTo>
                <a:cubicBezTo>
                  <a:pt x="1878061" y="3178004"/>
                  <a:pt x="1876006" y="3207968"/>
                  <a:pt x="1856828" y="3184705"/>
                </a:cubicBezTo>
                <a:lnTo>
                  <a:pt x="1831611" y="3205201"/>
                </a:lnTo>
                <a:lnTo>
                  <a:pt x="1715859" y="3229661"/>
                </a:lnTo>
                <a:lnTo>
                  <a:pt x="1573012" y="3250275"/>
                </a:lnTo>
                <a:lnTo>
                  <a:pt x="1525936" y="3243056"/>
                </a:lnTo>
                <a:lnTo>
                  <a:pt x="1515932" y="3243699"/>
                </a:lnTo>
                <a:cubicBezTo>
                  <a:pt x="1483797" y="3247820"/>
                  <a:pt x="1486309" y="3252662"/>
                  <a:pt x="1418247" y="3236042"/>
                </a:cubicBezTo>
                <a:cubicBezTo>
                  <a:pt x="1389292" y="3213946"/>
                  <a:pt x="1345427" y="3216968"/>
                  <a:pt x="1311781" y="3207733"/>
                </a:cubicBezTo>
                <a:lnTo>
                  <a:pt x="1287526" y="3195564"/>
                </a:lnTo>
                <a:lnTo>
                  <a:pt x="1275912" y="3202348"/>
                </a:lnTo>
                <a:cubicBezTo>
                  <a:pt x="1219626" y="3232740"/>
                  <a:pt x="1230867" y="3206674"/>
                  <a:pt x="1160923" y="3219676"/>
                </a:cubicBezTo>
                <a:cubicBezTo>
                  <a:pt x="1120939" y="3215839"/>
                  <a:pt x="1029087" y="3185516"/>
                  <a:pt x="909690" y="3216919"/>
                </a:cubicBezTo>
                <a:cubicBezTo>
                  <a:pt x="860463" y="3220671"/>
                  <a:pt x="794970" y="3221233"/>
                  <a:pt x="764020" y="3235844"/>
                </a:cubicBezTo>
                <a:cubicBezTo>
                  <a:pt x="713142" y="3261931"/>
                  <a:pt x="769145" y="3237498"/>
                  <a:pt x="701915" y="3250223"/>
                </a:cubicBezTo>
                <a:cubicBezTo>
                  <a:pt x="644188" y="3215027"/>
                  <a:pt x="531278" y="3284445"/>
                  <a:pt x="463292" y="3316636"/>
                </a:cubicBezTo>
                <a:cubicBezTo>
                  <a:pt x="456096" y="3336479"/>
                  <a:pt x="389128" y="3337531"/>
                  <a:pt x="369865" y="3339094"/>
                </a:cubicBezTo>
                <a:cubicBezTo>
                  <a:pt x="365488" y="3372375"/>
                  <a:pt x="330307" y="3346614"/>
                  <a:pt x="318911" y="3367912"/>
                </a:cubicBezTo>
                <a:cubicBezTo>
                  <a:pt x="256531" y="3381126"/>
                  <a:pt x="186611" y="3396061"/>
                  <a:pt x="119548" y="3404651"/>
                </a:cubicBezTo>
                <a:lnTo>
                  <a:pt x="0" y="3414000"/>
                </a:lnTo>
                <a:lnTo>
                  <a:pt x="0" y="2"/>
                </a:lnTo>
                <a:lnTo>
                  <a:pt x="3459904" y="1"/>
                </a:lnTo>
                <a:cubicBezTo>
                  <a:pt x="3459905" y="1"/>
                  <a:pt x="3459906" y="0"/>
                  <a:pt x="3459907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08CD17C-4A7C-477D-A659-BA8A89A7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1775" y="1609518"/>
            <a:ext cx="6610350" cy="29423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76408C7-EBB3-B74D-1654-4A87E5857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75" y="2393322"/>
            <a:ext cx="6572250" cy="137474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90681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734C82E-E6D8-B878-0CB9-1B7C437A230D}"/>
              </a:ext>
            </a:extLst>
          </p:cNvPr>
          <p:cNvSpPr txBox="1">
            <a:spLocks/>
          </p:cNvSpPr>
          <p:nvPr/>
        </p:nvSpPr>
        <p:spPr>
          <a:xfrm>
            <a:off x="255413" y="250146"/>
            <a:ext cx="5613724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專題特色</a:t>
            </a:r>
            <a:endParaRPr lang="en-US" altLang="zh-TW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217A58-F9DE-46D0-4E37-7942A3BE15BD}"/>
              </a:ext>
            </a:extLst>
          </p:cNvPr>
          <p:cNvSpPr txBox="1"/>
          <p:nvPr/>
        </p:nvSpPr>
        <p:spPr>
          <a:xfrm>
            <a:off x="690881" y="4732174"/>
            <a:ext cx="115011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管理員分級功能</a:t>
            </a:r>
            <a:r>
              <a:rPr lang="zh-TW" alt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根據不同的管理員等級，提供不同的訪問權限</a:t>
            </a:r>
            <a:r>
              <a:rPr lang="en-US" altLang="zh-TW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&gt;&gt;</a:t>
            </a: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確保敏感信息和功能只能被授權的人員訪問</a:t>
            </a:r>
            <a:endParaRPr lang="en-US" altLang="zh-TW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D05FAF9-8919-948A-570A-A5E3664F5B18}"/>
              </a:ext>
            </a:extLst>
          </p:cNvPr>
          <p:cNvSpPr txBox="1"/>
          <p:nvPr/>
        </p:nvSpPr>
        <p:spPr>
          <a:xfrm>
            <a:off x="690881" y="1104220"/>
            <a:ext cx="8789812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提升用戶體驗</a:t>
            </a:r>
            <a:r>
              <a:rPr lang="zh-TW" alt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著重於用戶友好的界面</a:t>
            </a:r>
            <a:r>
              <a:rPr lang="en-US" altLang="zh-TW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&gt;&gt;</a:t>
            </a: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採用</a:t>
            </a:r>
            <a:r>
              <a:rPr lang="en-US" altLang="zh-TW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響應式網頁設計。</a:t>
            </a:r>
            <a:endParaRPr lang="en-US" altLang="zh-TW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8BFDBD-C3BD-D2D8-F7B6-3B0F02026027}"/>
              </a:ext>
            </a:extLst>
          </p:cNvPr>
          <p:cNvSpPr txBox="1"/>
          <p:nvPr/>
        </p:nvSpPr>
        <p:spPr>
          <a:xfrm>
            <a:off x="690881" y="2224411"/>
            <a:ext cx="7862427" cy="1240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多層身份驗證</a:t>
            </a:r>
            <a:r>
              <a:rPr lang="zh-TW" alt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登入時隨機驗證碼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&gt;&gt;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增強用戶登錄時的安全性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OTP </a:t>
            </a: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驗證碼技術</a:t>
            </a:r>
            <a:r>
              <a:rPr lang="en-US" altLang="zh-TW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&gt;&gt;</a:t>
            </a: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有效避免未經授權的訪問和欺詐行為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C6B4CA-71F2-0B31-23FC-E07C4C46B996}"/>
              </a:ext>
            </a:extLst>
          </p:cNvPr>
          <p:cNvSpPr txBox="1"/>
          <p:nvPr/>
        </p:nvSpPr>
        <p:spPr>
          <a:xfrm>
            <a:off x="690881" y="5750415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即時匯率爬蟲</a:t>
            </a:r>
            <a:r>
              <a:rPr lang="zh-TW" alt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提供最新及準確的匯率資訊</a:t>
            </a:r>
            <a:r>
              <a:rPr lang="en-US" altLang="zh-TW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&gt;&gt;</a:t>
            </a: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提高交易效率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CCA38B-69B9-6BB3-4F59-AE19534C2511}"/>
              </a:ext>
            </a:extLst>
          </p:cNvPr>
          <p:cNvSpPr txBox="1"/>
          <p:nvPr/>
        </p:nvSpPr>
        <p:spPr>
          <a:xfrm>
            <a:off x="690881" y="3713934"/>
            <a:ext cx="862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AES</a:t>
            </a:r>
            <a:r>
              <a:rPr lang="zh-TW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密碼加密</a:t>
            </a:r>
            <a:r>
              <a:rPr lang="zh-TW" alt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確保敏感信息在傳輸與儲存過程中受到保護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提高用戶的資料安全</a:t>
            </a:r>
            <a:endParaRPr lang="en-US" altLang="zh-TW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018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6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: 圓角 130">
            <a:extLst>
              <a:ext uri="{FF2B5EF4-FFF2-40B4-BE49-F238E27FC236}">
                <a16:creationId xmlns:a16="http://schemas.microsoft.com/office/drawing/2014/main" id="{BA63F459-30C8-12B7-5110-C0CC6AA95454}"/>
              </a:ext>
            </a:extLst>
          </p:cNvPr>
          <p:cNvSpPr/>
          <p:nvPr/>
        </p:nvSpPr>
        <p:spPr>
          <a:xfrm>
            <a:off x="156883" y="2355271"/>
            <a:ext cx="11804875" cy="3933608"/>
          </a:xfrm>
          <a:prstGeom prst="roundRect">
            <a:avLst>
              <a:gd name="adj" fmla="val 4085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585300A-4ED3-2778-E658-1FAB1494F26B}"/>
              </a:ext>
            </a:extLst>
          </p:cNvPr>
          <p:cNvSpPr/>
          <p:nvPr/>
        </p:nvSpPr>
        <p:spPr>
          <a:xfrm>
            <a:off x="4738381" y="255189"/>
            <a:ext cx="1813560" cy="854074"/>
          </a:xfrm>
          <a:prstGeom prst="roundRect">
            <a:avLst>
              <a:gd name="adj" fmla="val 71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318B89CF-018A-7E1D-9F03-42A6FAD2D838}"/>
              </a:ext>
            </a:extLst>
          </p:cNvPr>
          <p:cNvGrpSpPr/>
          <p:nvPr/>
        </p:nvGrpSpPr>
        <p:grpSpPr>
          <a:xfrm>
            <a:off x="8765389" y="826501"/>
            <a:ext cx="1045032" cy="1333884"/>
            <a:chOff x="9676666" y="2184884"/>
            <a:chExt cx="1045032" cy="1333884"/>
          </a:xfrm>
        </p:grpSpPr>
        <p:sp>
          <p:nvSpPr>
            <p:cNvPr id="133" name="矩形: 圓角 132">
              <a:extLst>
                <a:ext uri="{FF2B5EF4-FFF2-40B4-BE49-F238E27FC236}">
                  <a16:creationId xmlns:a16="http://schemas.microsoft.com/office/drawing/2014/main" id="{C0E8F58A-68FF-3090-8680-E5787CB1E2B6}"/>
                </a:ext>
              </a:extLst>
            </p:cNvPr>
            <p:cNvSpPr/>
            <p:nvPr/>
          </p:nvSpPr>
          <p:spPr>
            <a:xfrm>
              <a:off x="9676666" y="2184884"/>
              <a:ext cx="1045032" cy="1333884"/>
            </a:xfrm>
            <a:prstGeom prst="roundRect">
              <a:avLst>
                <a:gd name="adj" fmla="val 4085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CE66C90C-A37D-B241-690A-0EFA03478AB2}"/>
                </a:ext>
              </a:extLst>
            </p:cNvPr>
            <p:cNvSpPr/>
            <p:nvPr/>
          </p:nvSpPr>
          <p:spPr>
            <a:xfrm>
              <a:off x="9765780" y="2297275"/>
              <a:ext cx="866804" cy="658886"/>
            </a:xfrm>
            <a:prstGeom prst="roundRect">
              <a:avLst>
                <a:gd name="adj" fmla="val 4085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會員註冊</a:t>
              </a:r>
            </a:p>
          </p:txBody>
        </p:sp>
      </p:grp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673BF200-E675-CC0F-3353-534E5A6594DE}"/>
              </a:ext>
            </a:extLst>
          </p:cNvPr>
          <p:cNvGrpSpPr/>
          <p:nvPr/>
        </p:nvGrpSpPr>
        <p:grpSpPr>
          <a:xfrm>
            <a:off x="10295300" y="807647"/>
            <a:ext cx="953349" cy="1333884"/>
            <a:chOff x="10927914" y="2184884"/>
            <a:chExt cx="953349" cy="1333884"/>
          </a:xfrm>
        </p:grpSpPr>
        <p:sp>
          <p:nvSpPr>
            <p:cNvPr id="132" name="矩形: 圓角 131">
              <a:extLst>
                <a:ext uri="{FF2B5EF4-FFF2-40B4-BE49-F238E27FC236}">
                  <a16:creationId xmlns:a16="http://schemas.microsoft.com/office/drawing/2014/main" id="{FC9068A0-BECD-BFCF-6AAF-F71B9F2CEDA7}"/>
                </a:ext>
              </a:extLst>
            </p:cNvPr>
            <p:cNvSpPr/>
            <p:nvPr/>
          </p:nvSpPr>
          <p:spPr>
            <a:xfrm>
              <a:off x="10927914" y="2184884"/>
              <a:ext cx="953349" cy="1333884"/>
            </a:xfrm>
            <a:prstGeom prst="roundRect">
              <a:avLst>
                <a:gd name="adj" fmla="val 4085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BAFE6C0C-1C27-D6A3-B978-8CDB395FD309}"/>
                </a:ext>
              </a:extLst>
            </p:cNvPr>
            <p:cNvSpPr/>
            <p:nvPr/>
          </p:nvSpPr>
          <p:spPr>
            <a:xfrm>
              <a:off x="11009209" y="2283600"/>
              <a:ext cx="790758" cy="654647"/>
            </a:xfrm>
            <a:prstGeom prst="roundRect">
              <a:avLst>
                <a:gd name="adj" fmla="val 4085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忘記密碼</a:t>
              </a:r>
            </a:p>
          </p:txBody>
        </p:sp>
      </p:grpSp>
      <p:cxnSp>
        <p:nvCxnSpPr>
          <p:cNvPr id="144" name="接點: 肘形 143">
            <a:extLst>
              <a:ext uri="{FF2B5EF4-FFF2-40B4-BE49-F238E27FC236}">
                <a16:creationId xmlns:a16="http://schemas.microsoft.com/office/drawing/2014/main" id="{4429E1C2-8896-5E96-244F-5B95653502F8}"/>
              </a:ext>
            </a:extLst>
          </p:cNvPr>
          <p:cNvCxnSpPr>
            <a:cxnSpLocks/>
            <a:stCxn id="87" idx="0"/>
            <a:endCxn id="6" idx="2"/>
          </p:cNvCxnSpPr>
          <p:nvPr/>
        </p:nvCxnSpPr>
        <p:spPr>
          <a:xfrm rot="5400000" flipH="1" flipV="1">
            <a:off x="3679767" y="563749"/>
            <a:ext cx="1419880" cy="2510908"/>
          </a:xfrm>
          <a:prstGeom prst="bentConnector3">
            <a:avLst>
              <a:gd name="adj1" fmla="val 18802"/>
            </a:avLst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接點: 肘形 145">
            <a:extLst>
              <a:ext uri="{FF2B5EF4-FFF2-40B4-BE49-F238E27FC236}">
                <a16:creationId xmlns:a16="http://schemas.microsoft.com/office/drawing/2014/main" id="{544D248A-201B-CA3D-F4F8-B9CF9F56E818}"/>
              </a:ext>
            </a:extLst>
          </p:cNvPr>
          <p:cNvCxnSpPr>
            <a:cxnSpLocks/>
            <a:stCxn id="89" idx="0"/>
            <a:endCxn id="6" idx="2"/>
          </p:cNvCxnSpPr>
          <p:nvPr/>
        </p:nvCxnSpPr>
        <p:spPr>
          <a:xfrm rot="16200000" flipV="1">
            <a:off x="6645074" y="109351"/>
            <a:ext cx="1405147" cy="3404971"/>
          </a:xfrm>
          <a:prstGeom prst="bentConnector3">
            <a:avLst>
              <a:gd name="adj1" fmla="val 17463"/>
            </a:avLst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接點: 肘形 149">
            <a:extLst>
              <a:ext uri="{FF2B5EF4-FFF2-40B4-BE49-F238E27FC236}">
                <a16:creationId xmlns:a16="http://schemas.microsoft.com/office/drawing/2014/main" id="{8738E65F-AD75-F438-3123-64343AE430A5}"/>
              </a:ext>
            </a:extLst>
          </p:cNvPr>
          <p:cNvCxnSpPr>
            <a:cxnSpLocks/>
            <a:stCxn id="133" idx="0"/>
          </p:cNvCxnSpPr>
          <p:nvPr/>
        </p:nvCxnSpPr>
        <p:spPr>
          <a:xfrm rot="16200000" flipV="1">
            <a:off x="7724057" y="-737347"/>
            <a:ext cx="391733" cy="2735964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5665A23-B5E0-4E7F-B9C5-4D3E285C5BFA}"/>
              </a:ext>
            </a:extLst>
          </p:cNvPr>
          <p:cNvGrpSpPr/>
          <p:nvPr/>
        </p:nvGrpSpPr>
        <p:grpSpPr>
          <a:xfrm>
            <a:off x="273274" y="2529143"/>
            <a:ext cx="5721957" cy="3427393"/>
            <a:chOff x="273274" y="2529143"/>
            <a:chExt cx="5721957" cy="3427393"/>
          </a:xfrm>
        </p:grpSpPr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AE0E24C8-9DF3-862A-0E7A-A491298961FD}"/>
                </a:ext>
              </a:extLst>
            </p:cNvPr>
            <p:cNvGrpSpPr/>
            <p:nvPr/>
          </p:nvGrpSpPr>
          <p:grpSpPr>
            <a:xfrm>
              <a:off x="273274" y="2529143"/>
              <a:ext cx="5721957" cy="3427393"/>
              <a:chOff x="229044" y="2230003"/>
              <a:chExt cx="5238493" cy="3427393"/>
            </a:xfrm>
          </p:grpSpPr>
          <p:sp>
            <p:nvSpPr>
              <p:cNvPr id="87" name="矩形: 圓角 86">
                <a:extLst>
                  <a:ext uri="{FF2B5EF4-FFF2-40B4-BE49-F238E27FC236}">
                    <a16:creationId xmlns:a16="http://schemas.microsoft.com/office/drawing/2014/main" id="{530FD1E9-890A-C827-33A9-A88AAC2CE525}"/>
                  </a:ext>
                </a:extLst>
              </p:cNvPr>
              <p:cNvSpPr/>
              <p:nvPr/>
            </p:nvSpPr>
            <p:spPr>
              <a:xfrm>
                <a:off x="229044" y="2230003"/>
                <a:ext cx="5238493" cy="3427393"/>
              </a:xfrm>
              <a:prstGeom prst="roundRect">
                <a:avLst>
                  <a:gd name="adj" fmla="val 408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矩形: 圓角 65">
                <a:extLst>
                  <a:ext uri="{FF2B5EF4-FFF2-40B4-BE49-F238E27FC236}">
                    <a16:creationId xmlns:a16="http://schemas.microsoft.com/office/drawing/2014/main" id="{F74BAC6E-8BA9-40F8-676F-031B77A82FD2}"/>
                  </a:ext>
                </a:extLst>
              </p:cNvPr>
              <p:cNvSpPr/>
              <p:nvPr/>
            </p:nvSpPr>
            <p:spPr>
              <a:xfrm>
                <a:off x="4110093" y="2989304"/>
                <a:ext cx="1174378" cy="1477356"/>
              </a:xfrm>
              <a:prstGeom prst="roundRect">
                <a:avLst>
                  <a:gd name="adj" fmla="val 408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DA59923C-ACC1-F3AD-80E2-DAE0805620E0}"/>
                  </a:ext>
                </a:extLst>
              </p:cNvPr>
              <p:cNvSpPr/>
              <p:nvPr/>
            </p:nvSpPr>
            <p:spPr>
              <a:xfrm>
                <a:off x="2850488" y="2963937"/>
                <a:ext cx="1174378" cy="636849"/>
              </a:xfrm>
              <a:prstGeom prst="roundRect">
                <a:avLst>
                  <a:gd name="adj" fmla="val 408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E63A23A8-D60F-3344-3218-F5FEC0989436}"/>
                  </a:ext>
                </a:extLst>
              </p:cNvPr>
              <p:cNvSpPr/>
              <p:nvPr/>
            </p:nvSpPr>
            <p:spPr>
              <a:xfrm>
                <a:off x="4237057" y="3426406"/>
                <a:ext cx="920451" cy="413866"/>
              </a:xfrm>
              <a:prstGeom prst="roundRect">
                <a:avLst>
                  <a:gd name="adj" fmla="val 7108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編輯會員資訊</a:t>
                </a:r>
              </a:p>
            </p:txBody>
          </p:sp>
          <p:sp>
            <p:nvSpPr>
              <p:cNvPr id="38" name="矩形: 圓角 37">
                <a:extLst>
                  <a:ext uri="{FF2B5EF4-FFF2-40B4-BE49-F238E27FC236}">
                    <a16:creationId xmlns:a16="http://schemas.microsoft.com/office/drawing/2014/main" id="{DE0D3F45-6AFC-2917-7134-B715ED38B95C}"/>
                  </a:ext>
                </a:extLst>
              </p:cNvPr>
              <p:cNvSpPr/>
              <p:nvPr/>
            </p:nvSpPr>
            <p:spPr>
              <a:xfrm>
                <a:off x="1575577" y="2981851"/>
                <a:ext cx="1174378" cy="1477356"/>
              </a:xfrm>
              <a:prstGeom prst="roundRect">
                <a:avLst>
                  <a:gd name="adj" fmla="val 408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5782CF89-FEC7-8910-81CA-9D92230AEF4B}"/>
                  </a:ext>
                </a:extLst>
              </p:cNvPr>
              <p:cNvSpPr/>
              <p:nvPr/>
            </p:nvSpPr>
            <p:spPr>
              <a:xfrm>
                <a:off x="1702959" y="3473590"/>
                <a:ext cx="972626" cy="254392"/>
              </a:xfrm>
              <a:prstGeom prst="roundRect">
                <a:avLst>
                  <a:gd name="adj" fmla="val 7108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換匯確認</a:t>
                </a:r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396AA27B-ACF2-1564-4924-736116F9D60B}"/>
                  </a:ext>
                </a:extLst>
              </p:cNvPr>
              <p:cNvSpPr/>
              <p:nvPr/>
            </p:nvSpPr>
            <p:spPr>
              <a:xfrm>
                <a:off x="1993331" y="2370740"/>
                <a:ext cx="1536943" cy="405090"/>
              </a:xfrm>
              <a:prstGeom prst="roundRect">
                <a:avLst>
                  <a:gd name="adj" fmla="val 4085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會員登入</a:t>
                </a: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2431C378-08AC-2E64-7480-33166FD029A5}"/>
                  </a:ext>
                </a:extLst>
              </p:cNvPr>
              <p:cNvSpPr/>
              <p:nvPr/>
            </p:nvSpPr>
            <p:spPr>
              <a:xfrm>
                <a:off x="331299" y="2963937"/>
                <a:ext cx="1174377" cy="1477356"/>
              </a:xfrm>
              <a:prstGeom prst="roundRect">
                <a:avLst>
                  <a:gd name="adj" fmla="val 408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2CD49728-C63A-4FD5-C4FE-4AA0EADF653F}"/>
                  </a:ext>
                </a:extLst>
              </p:cNvPr>
              <p:cNvSpPr/>
              <p:nvPr/>
            </p:nvSpPr>
            <p:spPr>
              <a:xfrm>
                <a:off x="463277" y="3094665"/>
                <a:ext cx="958579" cy="254379"/>
              </a:xfrm>
              <a:prstGeom prst="roundRect">
                <a:avLst>
                  <a:gd name="adj" fmla="val 7108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帳戶總覽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FCAB846F-C6E5-E9A9-AC2B-34589FE94536}"/>
                  </a:ext>
                </a:extLst>
              </p:cNvPr>
              <p:cNvSpPr/>
              <p:nvPr/>
            </p:nvSpPr>
            <p:spPr>
              <a:xfrm>
                <a:off x="1694991" y="3114133"/>
                <a:ext cx="980609" cy="254391"/>
              </a:xfrm>
              <a:prstGeom prst="roundRect">
                <a:avLst>
                  <a:gd name="adj" fmla="val 7108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我要換匯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51A606DD-203F-2C82-1742-D8A76992BE0A}"/>
                  </a:ext>
                </a:extLst>
              </p:cNvPr>
              <p:cNvSpPr/>
              <p:nvPr/>
            </p:nvSpPr>
            <p:spPr>
              <a:xfrm>
                <a:off x="2953118" y="3064829"/>
                <a:ext cx="969118" cy="254392"/>
              </a:xfrm>
              <a:prstGeom prst="roundRect">
                <a:avLst>
                  <a:gd name="adj" fmla="val 7108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交易紀錄</a:t>
                </a:r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CF3D15C2-1024-3875-BCE5-4FD6DFB3FDE7}"/>
                  </a:ext>
                </a:extLst>
              </p:cNvPr>
              <p:cNvSpPr/>
              <p:nvPr/>
            </p:nvSpPr>
            <p:spPr>
              <a:xfrm>
                <a:off x="4169883" y="3094665"/>
                <a:ext cx="1054798" cy="227972"/>
              </a:xfrm>
              <a:prstGeom prst="roundRect">
                <a:avLst>
                  <a:gd name="adj" fmla="val 7108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會員專區</a:t>
                </a:r>
              </a:p>
            </p:txBody>
          </p:sp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FC9BF172-DE0A-0EF6-0D50-65C5ADBF2B88}"/>
                  </a:ext>
                </a:extLst>
              </p:cNvPr>
              <p:cNvSpPr/>
              <p:nvPr/>
            </p:nvSpPr>
            <p:spPr>
              <a:xfrm>
                <a:off x="463277" y="3423384"/>
                <a:ext cx="958579" cy="575363"/>
              </a:xfrm>
              <a:prstGeom prst="roundRect">
                <a:avLst>
                  <a:gd name="adj" fmla="val 7108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個別帳戶交易紀錄</a:t>
                </a:r>
              </a:p>
            </p:txBody>
          </p:sp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C95EF2B5-A77A-EB4F-4270-4F4076240DD7}"/>
                  </a:ext>
                </a:extLst>
              </p:cNvPr>
              <p:cNvSpPr/>
              <p:nvPr/>
            </p:nvSpPr>
            <p:spPr>
              <a:xfrm>
                <a:off x="1560899" y="4821670"/>
                <a:ext cx="1189056" cy="709470"/>
              </a:xfrm>
              <a:prstGeom prst="roundRect">
                <a:avLst>
                  <a:gd name="adj" fmla="val 408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9C5A5F38-53DB-D7CB-A3F5-38897CCED7A1}"/>
                  </a:ext>
                </a:extLst>
              </p:cNvPr>
              <p:cNvSpPr/>
              <p:nvPr/>
            </p:nvSpPr>
            <p:spPr>
              <a:xfrm>
                <a:off x="1683143" y="4926491"/>
                <a:ext cx="948784" cy="261068"/>
              </a:xfrm>
              <a:prstGeom prst="roundRect">
                <a:avLst>
                  <a:gd name="adj" fmla="val 7108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換匯確認</a:t>
                </a:r>
              </a:p>
            </p:txBody>
          </p:sp>
          <p:sp>
            <p:nvSpPr>
              <p:cNvPr id="46" name="矩形: 圓角 45">
                <a:extLst>
                  <a:ext uri="{FF2B5EF4-FFF2-40B4-BE49-F238E27FC236}">
                    <a16:creationId xmlns:a16="http://schemas.microsoft.com/office/drawing/2014/main" id="{B2EB54F2-1E54-D459-0E11-3E1ED197F7D7}"/>
                  </a:ext>
                </a:extLst>
              </p:cNvPr>
              <p:cNvSpPr/>
              <p:nvPr/>
            </p:nvSpPr>
            <p:spPr>
              <a:xfrm>
                <a:off x="4237057" y="3987375"/>
                <a:ext cx="920451" cy="405754"/>
              </a:xfrm>
              <a:prstGeom prst="roundRect">
                <a:avLst>
                  <a:gd name="adj" fmla="val 7108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新增外幣帳戶</a:t>
                </a:r>
              </a:p>
            </p:txBody>
          </p:sp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C4793D55-E83D-231C-F242-CCA3BD99D5CA}"/>
                  </a:ext>
                </a:extLst>
              </p:cNvPr>
              <p:cNvGrpSpPr/>
              <p:nvPr/>
            </p:nvGrpSpPr>
            <p:grpSpPr>
              <a:xfrm>
                <a:off x="2817268" y="4832824"/>
                <a:ext cx="1189056" cy="709470"/>
                <a:chOff x="2460332" y="4602386"/>
                <a:chExt cx="1189056" cy="709470"/>
              </a:xfrm>
            </p:grpSpPr>
            <p:sp>
              <p:nvSpPr>
                <p:cNvPr id="68" name="矩形: 圓角 67">
                  <a:extLst>
                    <a:ext uri="{FF2B5EF4-FFF2-40B4-BE49-F238E27FC236}">
                      <a16:creationId xmlns:a16="http://schemas.microsoft.com/office/drawing/2014/main" id="{DDF16962-1B1D-D15B-8769-25944FA9D0A2}"/>
                    </a:ext>
                  </a:extLst>
                </p:cNvPr>
                <p:cNvSpPr/>
                <p:nvPr/>
              </p:nvSpPr>
              <p:spPr>
                <a:xfrm>
                  <a:off x="2460332" y="4602386"/>
                  <a:ext cx="1189056" cy="709470"/>
                </a:xfrm>
                <a:prstGeom prst="roundRect">
                  <a:avLst>
                    <a:gd name="adj" fmla="val 4085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9" name="矩形: 圓角 68">
                  <a:extLst>
                    <a:ext uri="{FF2B5EF4-FFF2-40B4-BE49-F238E27FC236}">
                      <a16:creationId xmlns:a16="http://schemas.microsoft.com/office/drawing/2014/main" id="{F214017C-D26D-ECD1-6E85-7FFA7B2348E5}"/>
                    </a:ext>
                  </a:extLst>
                </p:cNvPr>
                <p:cNvSpPr/>
                <p:nvPr/>
              </p:nvSpPr>
              <p:spPr>
                <a:xfrm>
                  <a:off x="2542863" y="4712901"/>
                  <a:ext cx="1023994" cy="237880"/>
                </a:xfrm>
                <a:prstGeom prst="roundRect">
                  <a:avLst>
                    <a:gd name="adj" fmla="val 7108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0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編輯會員資訊</a:t>
                  </a:r>
                </a:p>
              </p:txBody>
            </p:sp>
          </p:grp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DC4CE68C-3F5F-8C32-3468-F07E383210A2}"/>
                  </a:ext>
                </a:extLst>
              </p:cNvPr>
              <p:cNvGrpSpPr/>
              <p:nvPr/>
            </p:nvGrpSpPr>
            <p:grpSpPr>
              <a:xfrm>
                <a:off x="4117431" y="4832824"/>
                <a:ext cx="1174379" cy="709470"/>
                <a:chOff x="2449195" y="4602386"/>
                <a:chExt cx="1174379" cy="709470"/>
              </a:xfrm>
            </p:grpSpPr>
            <p:sp>
              <p:nvSpPr>
                <p:cNvPr id="72" name="矩形: 圓角 71">
                  <a:extLst>
                    <a:ext uri="{FF2B5EF4-FFF2-40B4-BE49-F238E27FC236}">
                      <a16:creationId xmlns:a16="http://schemas.microsoft.com/office/drawing/2014/main" id="{A73D93A5-4A05-654C-5EAF-BB96917781E3}"/>
                    </a:ext>
                  </a:extLst>
                </p:cNvPr>
                <p:cNvSpPr/>
                <p:nvPr/>
              </p:nvSpPr>
              <p:spPr>
                <a:xfrm>
                  <a:off x="2449195" y="4602386"/>
                  <a:ext cx="1174379" cy="709470"/>
                </a:xfrm>
                <a:prstGeom prst="roundRect">
                  <a:avLst>
                    <a:gd name="adj" fmla="val 4085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73" name="矩形: 圓角 72">
                  <a:extLst>
                    <a:ext uri="{FF2B5EF4-FFF2-40B4-BE49-F238E27FC236}">
                      <a16:creationId xmlns:a16="http://schemas.microsoft.com/office/drawing/2014/main" id="{9861C145-C750-CE72-6D62-B8848FEB974F}"/>
                    </a:ext>
                  </a:extLst>
                </p:cNvPr>
                <p:cNvSpPr/>
                <p:nvPr/>
              </p:nvSpPr>
              <p:spPr>
                <a:xfrm>
                  <a:off x="2548863" y="4694484"/>
                  <a:ext cx="1023994" cy="235622"/>
                </a:xfrm>
                <a:prstGeom prst="roundRect">
                  <a:avLst>
                    <a:gd name="adj" fmla="val 7108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0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新增外幣帳戶</a:t>
                  </a:r>
                </a:p>
              </p:txBody>
            </p:sp>
          </p:grpSp>
        </p:grpSp>
        <p:cxnSp>
          <p:nvCxnSpPr>
            <p:cNvPr id="156" name="接點: 肘形 155">
              <a:extLst>
                <a:ext uri="{FF2B5EF4-FFF2-40B4-BE49-F238E27FC236}">
                  <a16:creationId xmlns:a16="http://schemas.microsoft.com/office/drawing/2014/main" id="{A48BF55C-8223-2838-91DB-13C44C1AA09B}"/>
                </a:ext>
              </a:extLst>
            </p:cNvPr>
            <p:cNvCxnSpPr>
              <a:cxnSpLocks/>
              <a:stCxn id="68" idx="0"/>
              <a:endCxn id="66" idx="2"/>
            </p:cNvCxnSpPr>
            <p:nvPr/>
          </p:nvCxnSpPr>
          <p:spPr>
            <a:xfrm rot="5400000" flipH="1" flipV="1">
              <a:off x="4268745" y="4246820"/>
              <a:ext cx="366164" cy="140412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>
              <a:extLst>
                <a:ext uri="{FF2B5EF4-FFF2-40B4-BE49-F238E27FC236}">
                  <a16:creationId xmlns:a16="http://schemas.microsoft.com/office/drawing/2014/main" id="{28A34DA5-256B-CA94-D960-2C466A199105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89" y="4765800"/>
              <a:ext cx="0" cy="367848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接點 179">
              <a:extLst>
                <a:ext uri="{FF2B5EF4-FFF2-40B4-BE49-F238E27FC236}">
                  <a16:creationId xmlns:a16="http://schemas.microsoft.com/office/drawing/2014/main" id="{3614F354-AC4E-62F0-03AB-57B4D3A0E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2523" y="4771191"/>
              <a:ext cx="3669" cy="35501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50438F1-DBA0-4D09-B893-BA8FB939177A}"/>
              </a:ext>
            </a:extLst>
          </p:cNvPr>
          <p:cNvGrpSpPr/>
          <p:nvPr/>
        </p:nvGrpSpPr>
        <p:grpSpPr>
          <a:xfrm>
            <a:off x="6307002" y="2514410"/>
            <a:ext cx="5486259" cy="2427500"/>
            <a:chOff x="5568805" y="2537896"/>
            <a:chExt cx="5486259" cy="2427500"/>
          </a:xfrm>
        </p:grpSpPr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0D6F0350-F3B9-006F-1D17-04F3FB2306C2}"/>
                </a:ext>
              </a:extLst>
            </p:cNvPr>
            <p:cNvSpPr/>
            <p:nvPr/>
          </p:nvSpPr>
          <p:spPr>
            <a:xfrm>
              <a:off x="5568805" y="2537896"/>
              <a:ext cx="5486259" cy="2427500"/>
            </a:xfrm>
            <a:prstGeom prst="roundRect">
              <a:avLst>
                <a:gd name="adj" fmla="val 4085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1FD9B395-FF02-BF87-3C24-198263F93DC0}"/>
                </a:ext>
              </a:extLst>
            </p:cNvPr>
            <p:cNvSpPr/>
            <p:nvPr/>
          </p:nvSpPr>
          <p:spPr>
            <a:xfrm>
              <a:off x="7647591" y="2698058"/>
              <a:ext cx="1495034" cy="428263"/>
            </a:xfrm>
            <a:prstGeom prst="roundRect">
              <a:avLst>
                <a:gd name="adj" fmla="val 4085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管理員登入</a:t>
              </a: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74E2830D-2407-E747-1C98-2CD61BA04392}"/>
                </a:ext>
              </a:extLst>
            </p:cNvPr>
            <p:cNvSpPr/>
            <p:nvPr/>
          </p:nvSpPr>
          <p:spPr>
            <a:xfrm>
              <a:off x="5670967" y="3288444"/>
              <a:ext cx="1261991" cy="1477356"/>
            </a:xfrm>
            <a:prstGeom prst="roundRect">
              <a:avLst>
                <a:gd name="adj" fmla="val 4085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47AFF1C3-B782-B6F5-8AA6-F70641579142}"/>
                </a:ext>
              </a:extLst>
            </p:cNvPr>
            <p:cNvSpPr/>
            <p:nvPr/>
          </p:nvSpPr>
          <p:spPr>
            <a:xfrm>
              <a:off x="5807403" y="3725546"/>
              <a:ext cx="989120" cy="254870"/>
            </a:xfrm>
            <a:prstGeom prst="roundRect">
              <a:avLst>
                <a:gd name="adj" fmla="val 71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通過功能</a:t>
              </a: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BEFF2C52-C221-F8A1-D872-E2A9A80566C7}"/>
                </a:ext>
              </a:extLst>
            </p:cNvPr>
            <p:cNvSpPr/>
            <p:nvPr/>
          </p:nvSpPr>
          <p:spPr>
            <a:xfrm>
              <a:off x="5735218" y="3393805"/>
              <a:ext cx="1133490" cy="227972"/>
            </a:xfrm>
            <a:prstGeom prst="roundRect">
              <a:avLst>
                <a:gd name="adj" fmla="val 7108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會員審核</a:t>
              </a: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011ADA5F-45D8-D3CC-D2BD-16D302F81BE4}"/>
                </a:ext>
              </a:extLst>
            </p:cNvPr>
            <p:cNvSpPr/>
            <p:nvPr/>
          </p:nvSpPr>
          <p:spPr>
            <a:xfrm>
              <a:off x="5807403" y="4118226"/>
              <a:ext cx="989120" cy="254870"/>
            </a:xfrm>
            <a:prstGeom prst="roundRect">
              <a:avLst>
                <a:gd name="adj" fmla="val 71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未通過功能</a:t>
              </a: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1E7624B2-3CFC-6B68-1C07-66D521DE27C5}"/>
                </a:ext>
              </a:extLst>
            </p:cNvPr>
            <p:cNvSpPr/>
            <p:nvPr/>
          </p:nvSpPr>
          <p:spPr>
            <a:xfrm>
              <a:off x="7033037" y="3288444"/>
              <a:ext cx="1261991" cy="1477356"/>
            </a:xfrm>
            <a:prstGeom prst="roundRect">
              <a:avLst>
                <a:gd name="adj" fmla="val 4085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9" name="矩形: 圓角 78">
              <a:extLst>
                <a:ext uri="{FF2B5EF4-FFF2-40B4-BE49-F238E27FC236}">
                  <a16:creationId xmlns:a16="http://schemas.microsoft.com/office/drawing/2014/main" id="{923A1D98-E351-F83D-E0D5-0913BB861F24}"/>
                </a:ext>
              </a:extLst>
            </p:cNvPr>
            <p:cNvSpPr/>
            <p:nvPr/>
          </p:nvSpPr>
          <p:spPr>
            <a:xfrm>
              <a:off x="7169473" y="3725546"/>
              <a:ext cx="989120" cy="413866"/>
            </a:xfrm>
            <a:prstGeom prst="roundRect">
              <a:avLst>
                <a:gd name="adj" fmla="val 71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全部會員</a:t>
              </a:r>
              <a:endParaRPr lang="en-US" altLang="zh-TW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查詢</a:t>
              </a: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9B908CDE-D575-783C-FFA3-BA531CC3048B}"/>
                </a:ext>
              </a:extLst>
            </p:cNvPr>
            <p:cNvSpPr/>
            <p:nvPr/>
          </p:nvSpPr>
          <p:spPr>
            <a:xfrm>
              <a:off x="7097288" y="3393805"/>
              <a:ext cx="1133490" cy="227972"/>
            </a:xfrm>
            <a:prstGeom prst="roundRect">
              <a:avLst>
                <a:gd name="adj" fmla="val 7108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會員查詢</a:t>
              </a:r>
            </a:p>
          </p:txBody>
        </p:sp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1726FB81-BA84-C9D8-EF2D-DFC94900EF4B}"/>
                </a:ext>
              </a:extLst>
            </p:cNvPr>
            <p:cNvSpPr/>
            <p:nvPr/>
          </p:nvSpPr>
          <p:spPr>
            <a:xfrm>
              <a:off x="8395108" y="3275915"/>
              <a:ext cx="1261991" cy="1477356"/>
            </a:xfrm>
            <a:prstGeom prst="roundRect">
              <a:avLst>
                <a:gd name="adj" fmla="val 4085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98167E94-A464-8524-B5EF-4D2C59666020}"/>
                </a:ext>
              </a:extLst>
            </p:cNvPr>
            <p:cNvSpPr/>
            <p:nvPr/>
          </p:nvSpPr>
          <p:spPr>
            <a:xfrm>
              <a:off x="8459358" y="3381276"/>
              <a:ext cx="1133490" cy="227972"/>
            </a:xfrm>
            <a:prstGeom prst="roundRect">
              <a:avLst>
                <a:gd name="adj" fmla="val 7108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未通過會員</a:t>
              </a: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1A6133FE-A663-20FC-2429-3A3C80CA3E94}"/>
                </a:ext>
              </a:extLst>
            </p:cNvPr>
            <p:cNvSpPr/>
            <p:nvPr/>
          </p:nvSpPr>
          <p:spPr>
            <a:xfrm>
              <a:off x="9730308" y="3263077"/>
              <a:ext cx="1261991" cy="1477356"/>
            </a:xfrm>
            <a:prstGeom prst="roundRect">
              <a:avLst>
                <a:gd name="adj" fmla="val 4085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057CD108-3A4D-B926-615B-A22C04BE646D}"/>
                </a:ext>
              </a:extLst>
            </p:cNvPr>
            <p:cNvSpPr/>
            <p:nvPr/>
          </p:nvSpPr>
          <p:spPr>
            <a:xfrm>
              <a:off x="9794558" y="3368438"/>
              <a:ext cx="1133490" cy="227972"/>
            </a:xfrm>
            <a:prstGeom prst="roundRect">
              <a:avLst>
                <a:gd name="adj" fmla="val 7108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圖表報告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D75F575A-1FFA-2229-5248-3C78CDBD9D20}"/>
                </a:ext>
              </a:extLst>
            </p:cNvPr>
            <p:cNvSpPr/>
            <p:nvPr/>
          </p:nvSpPr>
          <p:spPr>
            <a:xfrm>
              <a:off x="9883011" y="3701771"/>
              <a:ext cx="1005467" cy="239486"/>
            </a:xfrm>
            <a:prstGeom prst="roundRect">
              <a:avLst>
                <a:gd name="adj" fmla="val 71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性別比例圓餅圖</a:t>
              </a: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8980E1BD-EADC-314B-593A-4F7D47271CED}"/>
                </a:ext>
              </a:extLst>
            </p:cNvPr>
            <p:cNvSpPr/>
            <p:nvPr/>
          </p:nvSpPr>
          <p:spPr>
            <a:xfrm>
              <a:off x="9883011" y="4040288"/>
              <a:ext cx="1005467" cy="239486"/>
            </a:xfrm>
            <a:prstGeom prst="roundRect">
              <a:avLst>
                <a:gd name="adj" fmla="val 71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年齡分布圖</a:t>
              </a: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E2EFF159-B283-DA86-4236-4EF2D599662E}"/>
                </a:ext>
              </a:extLst>
            </p:cNvPr>
            <p:cNvSpPr/>
            <p:nvPr/>
          </p:nvSpPr>
          <p:spPr>
            <a:xfrm>
              <a:off x="8547811" y="3729888"/>
              <a:ext cx="989120" cy="413866"/>
            </a:xfrm>
            <a:prstGeom prst="roundRect">
              <a:avLst>
                <a:gd name="adj" fmla="val 71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未通過會員查詢</a:t>
              </a:r>
            </a:p>
          </p:txBody>
        </p:sp>
      </p:grp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409DCA1-7997-3C4C-1D99-50844680E748}"/>
              </a:ext>
            </a:extLst>
          </p:cNvPr>
          <p:cNvCxnSpPr>
            <a:cxnSpLocks/>
            <a:stCxn id="132" idx="0"/>
          </p:cNvCxnSpPr>
          <p:nvPr/>
        </p:nvCxnSpPr>
        <p:spPr>
          <a:xfrm rot="16200000" flipV="1">
            <a:off x="9104482" y="-859847"/>
            <a:ext cx="372879" cy="29621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標題 1">
            <a:extLst>
              <a:ext uri="{FF2B5EF4-FFF2-40B4-BE49-F238E27FC236}">
                <a16:creationId xmlns:a16="http://schemas.microsoft.com/office/drawing/2014/main" id="{7F4E8740-DD8E-B545-3706-EF95EE58F618}"/>
              </a:ext>
            </a:extLst>
          </p:cNvPr>
          <p:cNvSpPr txBox="1">
            <a:spLocks/>
          </p:cNvSpPr>
          <p:nvPr/>
        </p:nvSpPr>
        <p:spPr>
          <a:xfrm>
            <a:off x="255413" y="250146"/>
            <a:ext cx="5613724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SITE MAP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65A75D4-D1DC-B66E-75BD-B3DAB509E076}"/>
              </a:ext>
            </a:extLst>
          </p:cNvPr>
          <p:cNvSpPr/>
          <p:nvPr/>
        </p:nvSpPr>
        <p:spPr>
          <a:xfrm>
            <a:off x="0" y="0"/>
            <a:ext cx="644144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8F87B79-F864-F9E4-24D0-BEB3B615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42" y="1192532"/>
            <a:ext cx="4129993" cy="2675617"/>
          </a:xfrm>
          <a:custGeom>
            <a:avLst/>
            <a:gdLst>
              <a:gd name="connsiteX0" fmla="*/ 0 w 4129993"/>
              <a:gd name="connsiteY0" fmla="*/ 0 h 2675617"/>
              <a:gd name="connsiteX1" fmla="*/ 548699 w 4129993"/>
              <a:gd name="connsiteY1" fmla="*/ 0 h 2675617"/>
              <a:gd name="connsiteX2" fmla="*/ 1097398 w 4129993"/>
              <a:gd name="connsiteY2" fmla="*/ 0 h 2675617"/>
              <a:gd name="connsiteX3" fmla="*/ 1687397 w 4129993"/>
              <a:gd name="connsiteY3" fmla="*/ 0 h 2675617"/>
              <a:gd name="connsiteX4" fmla="*/ 2194796 w 4129993"/>
              <a:gd name="connsiteY4" fmla="*/ 0 h 2675617"/>
              <a:gd name="connsiteX5" fmla="*/ 2702195 w 4129993"/>
              <a:gd name="connsiteY5" fmla="*/ 0 h 2675617"/>
              <a:gd name="connsiteX6" fmla="*/ 3374794 w 4129993"/>
              <a:gd name="connsiteY6" fmla="*/ 0 h 2675617"/>
              <a:gd name="connsiteX7" fmla="*/ 4129993 w 4129993"/>
              <a:gd name="connsiteY7" fmla="*/ 0 h 2675617"/>
              <a:gd name="connsiteX8" fmla="*/ 4129993 w 4129993"/>
              <a:gd name="connsiteY8" fmla="*/ 535123 h 2675617"/>
              <a:gd name="connsiteX9" fmla="*/ 4129993 w 4129993"/>
              <a:gd name="connsiteY9" fmla="*/ 1070247 h 2675617"/>
              <a:gd name="connsiteX10" fmla="*/ 4129993 w 4129993"/>
              <a:gd name="connsiteY10" fmla="*/ 1632126 h 2675617"/>
              <a:gd name="connsiteX11" fmla="*/ 4129993 w 4129993"/>
              <a:gd name="connsiteY11" fmla="*/ 2086981 h 2675617"/>
              <a:gd name="connsiteX12" fmla="*/ 4129993 w 4129993"/>
              <a:gd name="connsiteY12" fmla="*/ 2675617 h 2675617"/>
              <a:gd name="connsiteX13" fmla="*/ 3663894 w 4129993"/>
              <a:gd name="connsiteY13" fmla="*/ 2675617 h 2675617"/>
              <a:gd name="connsiteX14" fmla="*/ 3197795 w 4129993"/>
              <a:gd name="connsiteY14" fmla="*/ 2675617 h 2675617"/>
              <a:gd name="connsiteX15" fmla="*/ 2566496 w 4129993"/>
              <a:gd name="connsiteY15" fmla="*/ 2675617 h 2675617"/>
              <a:gd name="connsiteX16" fmla="*/ 1976497 w 4129993"/>
              <a:gd name="connsiteY16" fmla="*/ 2675617 h 2675617"/>
              <a:gd name="connsiteX17" fmla="*/ 1510397 w 4129993"/>
              <a:gd name="connsiteY17" fmla="*/ 2675617 h 2675617"/>
              <a:gd name="connsiteX18" fmla="*/ 879099 w 4129993"/>
              <a:gd name="connsiteY18" fmla="*/ 2675617 h 2675617"/>
              <a:gd name="connsiteX19" fmla="*/ 0 w 4129993"/>
              <a:gd name="connsiteY19" fmla="*/ 2675617 h 2675617"/>
              <a:gd name="connsiteX20" fmla="*/ 0 w 4129993"/>
              <a:gd name="connsiteY20" fmla="*/ 2086981 h 2675617"/>
              <a:gd name="connsiteX21" fmla="*/ 0 w 4129993"/>
              <a:gd name="connsiteY21" fmla="*/ 1578614 h 2675617"/>
              <a:gd name="connsiteX22" fmla="*/ 0 w 4129993"/>
              <a:gd name="connsiteY22" fmla="*/ 1016734 h 2675617"/>
              <a:gd name="connsiteX23" fmla="*/ 0 w 4129993"/>
              <a:gd name="connsiteY23" fmla="*/ 535123 h 2675617"/>
              <a:gd name="connsiteX24" fmla="*/ 0 w 4129993"/>
              <a:gd name="connsiteY24" fmla="*/ 0 h 267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129993" h="2675617" fill="none" extrusionOk="0">
                <a:moveTo>
                  <a:pt x="0" y="0"/>
                </a:moveTo>
                <a:cubicBezTo>
                  <a:pt x="155023" y="-34296"/>
                  <a:pt x="428320" y="37523"/>
                  <a:pt x="548699" y="0"/>
                </a:cubicBezTo>
                <a:cubicBezTo>
                  <a:pt x="669078" y="-37523"/>
                  <a:pt x="983156" y="46925"/>
                  <a:pt x="1097398" y="0"/>
                </a:cubicBezTo>
                <a:cubicBezTo>
                  <a:pt x="1211640" y="-46925"/>
                  <a:pt x="1501759" y="1358"/>
                  <a:pt x="1687397" y="0"/>
                </a:cubicBezTo>
                <a:cubicBezTo>
                  <a:pt x="1873035" y="-1358"/>
                  <a:pt x="2052536" y="10935"/>
                  <a:pt x="2194796" y="0"/>
                </a:cubicBezTo>
                <a:cubicBezTo>
                  <a:pt x="2337056" y="-10935"/>
                  <a:pt x="2497451" y="50327"/>
                  <a:pt x="2702195" y="0"/>
                </a:cubicBezTo>
                <a:cubicBezTo>
                  <a:pt x="2906939" y="-50327"/>
                  <a:pt x="3208467" y="1303"/>
                  <a:pt x="3374794" y="0"/>
                </a:cubicBezTo>
                <a:cubicBezTo>
                  <a:pt x="3541121" y="-1303"/>
                  <a:pt x="3851049" y="83150"/>
                  <a:pt x="4129993" y="0"/>
                </a:cubicBezTo>
                <a:cubicBezTo>
                  <a:pt x="4145930" y="220783"/>
                  <a:pt x="4123886" y="306833"/>
                  <a:pt x="4129993" y="535123"/>
                </a:cubicBezTo>
                <a:cubicBezTo>
                  <a:pt x="4136100" y="763413"/>
                  <a:pt x="4116789" y="940204"/>
                  <a:pt x="4129993" y="1070247"/>
                </a:cubicBezTo>
                <a:cubicBezTo>
                  <a:pt x="4143197" y="1200290"/>
                  <a:pt x="4127215" y="1424420"/>
                  <a:pt x="4129993" y="1632126"/>
                </a:cubicBezTo>
                <a:cubicBezTo>
                  <a:pt x="4132771" y="1839832"/>
                  <a:pt x="4102337" y="1861474"/>
                  <a:pt x="4129993" y="2086981"/>
                </a:cubicBezTo>
                <a:cubicBezTo>
                  <a:pt x="4157649" y="2312488"/>
                  <a:pt x="4122847" y="2475883"/>
                  <a:pt x="4129993" y="2675617"/>
                </a:cubicBezTo>
                <a:cubicBezTo>
                  <a:pt x="4025757" y="2675760"/>
                  <a:pt x="3857943" y="2674518"/>
                  <a:pt x="3663894" y="2675617"/>
                </a:cubicBezTo>
                <a:cubicBezTo>
                  <a:pt x="3469845" y="2676716"/>
                  <a:pt x="3311653" y="2655062"/>
                  <a:pt x="3197795" y="2675617"/>
                </a:cubicBezTo>
                <a:cubicBezTo>
                  <a:pt x="3083937" y="2696172"/>
                  <a:pt x="2863037" y="2644206"/>
                  <a:pt x="2566496" y="2675617"/>
                </a:cubicBezTo>
                <a:cubicBezTo>
                  <a:pt x="2269955" y="2707028"/>
                  <a:pt x="2119925" y="2656168"/>
                  <a:pt x="1976497" y="2675617"/>
                </a:cubicBezTo>
                <a:cubicBezTo>
                  <a:pt x="1833069" y="2695066"/>
                  <a:pt x="1723700" y="2657265"/>
                  <a:pt x="1510397" y="2675617"/>
                </a:cubicBezTo>
                <a:cubicBezTo>
                  <a:pt x="1297094" y="2693969"/>
                  <a:pt x="1140018" y="2652654"/>
                  <a:pt x="879099" y="2675617"/>
                </a:cubicBezTo>
                <a:cubicBezTo>
                  <a:pt x="618180" y="2698580"/>
                  <a:pt x="336383" y="2574473"/>
                  <a:pt x="0" y="2675617"/>
                </a:cubicBezTo>
                <a:cubicBezTo>
                  <a:pt x="-21869" y="2383175"/>
                  <a:pt x="31182" y="2250248"/>
                  <a:pt x="0" y="2086981"/>
                </a:cubicBezTo>
                <a:cubicBezTo>
                  <a:pt x="-31182" y="1923714"/>
                  <a:pt x="58660" y="1766619"/>
                  <a:pt x="0" y="1578614"/>
                </a:cubicBezTo>
                <a:cubicBezTo>
                  <a:pt x="-58660" y="1390609"/>
                  <a:pt x="60836" y="1188912"/>
                  <a:pt x="0" y="1016734"/>
                </a:cubicBezTo>
                <a:cubicBezTo>
                  <a:pt x="-60836" y="844556"/>
                  <a:pt x="51333" y="736347"/>
                  <a:pt x="0" y="535123"/>
                </a:cubicBezTo>
                <a:cubicBezTo>
                  <a:pt x="-51333" y="333899"/>
                  <a:pt x="35625" y="181958"/>
                  <a:pt x="0" y="0"/>
                </a:cubicBezTo>
                <a:close/>
              </a:path>
              <a:path w="4129993" h="2675617" stroke="0" extrusionOk="0">
                <a:moveTo>
                  <a:pt x="0" y="0"/>
                </a:moveTo>
                <a:cubicBezTo>
                  <a:pt x="224893" y="-17103"/>
                  <a:pt x="434938" y="57992"/>
                  <a:pt x="589999" y="0"/>
                </a:cubicBezTo>
                <a:cubicBezTo>
                  <a:pt x="745060" y="-57992"/>
                  <a:pt x="1002689" y="11626"/>
                  <a:pt x="1138698" y="0"/>
                </a:cubicBezTo>
                <a:cubicBezTo>
                  <a:pt x="1274707" y="-11626"/>
                  <a:pt x="1395322" y="13907"/>
                  <a:pt x="1604797" y="0"/>
                </a:cubicBezTo>
                <a:cubicBezTo>
                  <a:pt x="1814272" y="-13907"/>
                  <a:pt x="1964011" y="47663"/>
                  <a:pt x="2153496" y="0"/>
                </a:cubicBezTo>
                <a:cubicBezTo>
                  <a:pt x="2342981" y="-47663"/>
                  <a:pt x="2623455" y="11896"/>
                  <a:pt x="2743495" y="0"/>
                </a:cubicBezTo>
                <a:cubicBezTo>
                  <a:pt x="2863535" y="-11896"/>
                  <a:pt x="3198935" y="28701"/>
                  <a:pt x="3416094" y="0"/>
                </a:cubicBezTo>
                <a:cubicBezTo>
                  <a:pt x="3633253" y="-28701"/>
                  <a:pt x="3979935" y="37503"/>
                  <a:pt x="4129993" y="0"/>
                </a:cubicBezTo>
                <a:cubicBezTo>
                  <a:pt x="4132582" y="205157"/>
                  <a:pt x="4087832" y="326153"/>
                  <a:pt x="4129993" y="508367"/>
                </a:cubicBezTo>
                <a:cubicBezTo>
                  <a:pt x="4172154" y="690581"/>
                  <a:pt x="4078452" y="844404"/>
                  <a:pt x="4129993" y="963222"/>
                </a:cubicBezTo>
                <a:cubicBezTo>
                  <a:pt x="4181534" y="1082041"/>
                  <a:pt x="4125960" y="1268865"/>
                  <a:pt x="4129993" y="1551858"/>
                </a:cubicBezTo>
                <a:cubicBezTo>
                  <a:pt x="4134026" y="1834851"/>
                  <a:pt x="4125057" y="1871734"/>
                  <a:pt x="4129993" y="2033469"/>
                </a:cubicBezTo>
                <a:cubicBezTo>
                  <a:pt x="4134929" y="2195204"/>
                  <a:pt x="4107658" y="2473651"/>
                  <a:pt x="4129993" y="2675617"/>
                </a:cubicBezTo>
                <a:cubicBezTo>
                  <a:pt x="3934259" y="2728771"/>
                  <a:pt x="3665729" y="2607587"/>
                  <a:pt x="3539994" y="2675617"/>
                </a:cubicBezTo>
                <a:cubicBezTo>
                  <a:pt x="3414259" y="2743647"/>
                  <a:pt x="3183269" y="2621730"/>
                  <a:pt x="3073895" y="2675617"/>
                </a:cubicBezTo>
                <a:cubicBezTo>
                  <a:pt x="2964521" y="2729504"/>
                  <a:pt x="2672900" y="2653134"/>
                  <a:pt x="2401296" y="2675617"/>
                </a:cubicBezTo>
                <a:cubicBezTo>
                  <a:pt x="2129692" y="2698100"/>
                  <a:pt x="1870022" y="2647805"/>
                  <a:pt x="1728697" y="2675617"/>
                </a:cubicBezTo>
                <a:cubicBezTo>
                  <a:pt x="1587372" y="2703429"/>
                  <a:pt x="1324776" y="2627274"/>
                  <a:pt x="1221298" y="2675617"/>
                </a:cubicBezTo>
                <a:cubicBezTo>
                  <a:pt x="1117820" y="2723960"/>
                  <a:pt x="833004" y="2635960"/>
                  <a:pt x="589999" y="2675617"/>
                </a:cubicBezTo>
                <a:cubicBezTo>
                  <a:pt x="346994" y="2715274"/>
                  <a:pt x="278437" y="2668876"/>
                  <a:pt x="0" y="2675617"/>
                </a:cubicBezTo>
                <a:cubicBezTo>
                  <a:pt x="-37417" y="2483508"/>
                  <a:pt x="38404" y="2342423"/>
                  <a:pt x="0" y="2194006"/>
                </a:cubicBezTo>
                <a:cubicBezTo>
                  <a:pt x="-38404" y="2045589"/>
                  <a:pt x="32236" y="1907696"/>
                  <a:pt x="0" y="1632126"/>
                </a:cubicBezTo>
                <a:cubicBezTo>
                  <a:pt x="-32236" y="1356556"/>
                  <a:pt x="36083" y="1258423"/>
                  <a:pt x="0" y="1070247"/>
                </a:cubicBezTo>
                <a:cubicBezTo>
                  <a:pt x="-36083" y="882071"/>
                  <a:pt x="43850" y="807660"/>
                  <a:pt x="0" y="588636"/>
                </a:cubicBezTo>
                <a:cubicBezTo>
                  <a:pt x="-43850" y="369612"/>
                  <a:pt x="11354" y="236291"/>
                  <a:pt x="0" y="0"/>
                </a:cubicBezTo>
                <a:close/>
              </a:path>
            </a:pathLst>
          </a:custGeom>
          <a:solidFill>
            <a:srgbClr val="E7A7A7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8936103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使用者基本資訊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Currency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利用爬蟲抓下來的匯率資訊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Account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使用者帳戶資訊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AccountDetail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每一筆交易的詳細資訊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AccountInfor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個別帳戶的異動資訊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11366BD-C719-1AE6-5012-B62B8FA4170A}"/>
              </a:ext>
            </a:extLst>
          </p:cNvPr>
          <p:cNvSpPr txBox="1">
            <a:spLocks/>
          </p:cNvSpPr>
          <p:nvPr/>
        </p:nvSpPr>
        <p:spPr>
          <a:xfrm>
            <a:off x="255413" y="250146"/>
            <a:ext cx="5613724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資料庫架構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-User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85981A-CFB8-48EF-6500-93C87268BA9B}"/>
              </a:ext>
            </a:extLst>
          </p:cNvPr>
          <p:cNvSpPr txBox="1"/>
          <p:nvPr/>
        </p:nvSpPr>
        <p:spPr>
          <a:xfrm>
            <a:off x="221342" y="4184119"/>
            <a:ext cx="4129993" cy="791242"/>
          </a:xfrm>
          <a:custGeom>
            <a:avLst/>
            <a:gdLst>
              <a:gd name="connsiteX0" fmla="*/ 0 w 4129993"/>
              <a:gd name="connsiteY0" fmla="*/ 0 h 791242"/>
              <a:gd name="connsiteX1" fmla="*/ 647032 w 4129993"/>
              <a:gd name="connsiteY1" fmla="*/ 0 h 791242"/>
              <a:gd name="connsiteX2" fmla="*/ 1335364 w 4129993"/>
              <a:gd name="connsiteY2" fmla="*/ 0 h 791242"/>
              <a:gd name="connsiteX3" fmla="*/ 2023697 w 4129993"/>
              <a:gd name="connsiteY3" fmla="*/ 0 h 791242"/>
              <a:gd name="connsiteX4" fmla="*/ 2794629 w 4129993"/>
              <a:gd name="connsiteY4" fmla="*/ 0 h 791242"/>
              <a:gd name="connsiteX5" fmla="*/ 3400361 w 4129993"/>
              <a:gd name="connsiteY5" fmla="*/ 0 h 791242"/>
              <a:gd name="connsiteX6" fmla="*/ 4129993 w 4129993"/>
              <a:gd name="connsiteY6" fmla="*/ 0 h 791242"/>
              <a:gd name="connsiteX7" fmla="*/ 4129993 w 4129993"/>
              <a:gd name="connsiteY7" fmla="*/ 387709 h 791242"/>
              <a:gd name="connsiteX8" fmla="*/ 4129993 w 4129993"/>
              <a:gd name="connsiteY8" fmla="*/ 791242 h 791242"/>
              <a:gd name="connsiteX9" fmla="*/ 3524261 w 4129993"/>
              <a:gd name="connsiteY9" fmla="*/ 791242 h 791242"/>
              <a:gd name="connsiteX10" fmla="*/ 2794629 w 4129993"/>
              <a:gd name="connsiteY10" fmla="*/ 791242 h 791242"/>
              <a:gd name="connsiteX11" fmla="*/ 2147596 w 4129993"/>
              <a:gd name="connsiteY11" fmla="*/ 791242 h 791242"/>
              <a:gd name="connsiteX12" fmla="*/ 1583164 w 4129993"/>
              <a:gd name="connsiteY12" fmla="*/ 791242 h 791242"/>
              <a:gd name="connsiteX13" fmla="*/ 812232 w 4129993"/>
              <a:gd name="connsiteY13" fmla="*/ 791242 h 791242"/>
              <a:gd name="connsiteX14" fmla="*/ 0 w 4129993"/>
              <a:gd name="connsiteY14" fmla="*/ 791242 h 791242"/>
              <a:gd name="connsiteX15" fmla="*/ 0 w 4129993"/>
              <a:gd name="connsiteY15" fmla="*/ 395621 h 791242"/>
              <a:gd name="connsiteX16" fmla="*/ 0 w 4129993"/>
              <a:gd name="connsiteY16" fmla="*/ 0 h 79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29993" h="791242" fill="none" extrusionOk="0">
                <a:moveTo>
                  <a:pt x="0" y="0"/>
                </a:moveTo>
                <a:cubicBezTo>
                  <a:pt x="152890" y="-6876"/>
                  <a:pt x="440586" y="-30431"/>
                  <a:pt x="647032" y="0"/>
                </a:cubicBezTo>
                <a:cubicBezTo>
                  <a:pt x="853478" y="30431"/>
                  <a:pt x="1090698" y="-29109"/>
                  <a:pt x="1335364" y="0"/>
                </a:cubicBezTo>
                <a:cubicBezTo>
                  <a:pt x="1580030" y="29109"/>
                  <a:pt x="1767574" y="24911"/>
                  <a:pt x="2023697" y="0"/>
                </a:cubicBezTo>
                <a:cubicBezTo>
                  <a:pt x="2279820" y="-24911"/>
                  <a:pt x="2442890" y="-16445"/>
                  <a:pt x="2794629" y="0"/>
                </a:cubicBezTo>
                <a:cubicBezTo>
                  <a:pt x="3146368" y="16445"/>
                  <a:pt x="3112749" y="28073"/>
                  <a:pt x="3400361" y="0"/>
                </a:cubicBezTo>
                <a:cubicBezTo>
                  <a:pt x="3687973" y="-28073"/>
                  <a:pt x="3877873" y="18305"/>
                  <a:pt x="4129993" y="0"/>
                </a:cubicBezTo>
                <a:cubicBezTo>
                  <a:pt x="4124770" y="175195"/>
                  <a:pt x="4132292" y="201485"/>
                  <a:pt x="4129993" y="387709"/>
                </a:cubicBezTo>
                <a:cubicBezTo>
                  <a:pt x="4127694" y="573933"/>
                  <a:pt x="4134059" y="628362"/>
                  <a:pt x="4129993" y="791242"/>
                </a:cubicBezTo>
                <a:cubicBezTo>
                  <a:pt x="3951199" y="814922"/>
                  <a:pt x="3773606" y="768711"/>
                  <a:pt x="3524261" y="791242"/>
                </a:cubicBezTo>
                <a:cubicBezTo>
                  <a:pt x="3274916" y="813773"/>
                  <a:pt x="3139162" y="818731"/>
                  <a:pt x="2794629" y="791242"/>
                </a:cubicBezTo>
                <a:cubicBezTo>
                  <a:pt x="2450096" y="763753"/>
                  <a:pt x="2279422" y="800735"/>
                  <a:pt x="2147596" y="791242"/>
                </a:cubicBezTo>
                <a:cubicBezTo>
                  <a:pt x="2015770" y="781749"/>
                  <a:pt x="1840149" y="807877"/>
                  <a:pt x="1583164" y="791242"/>
                </a:cubicBezTo>
                <a:cubicBezTo>
                  <a:pt x="1326179" y="774607"/>
                  <a:pt x="1192087" y="784152"/>
                  <a:pt x="812232" y="791242"/>
                </a:cubicBezTo>
                <a:cubicBezTo>
                  <a:pt x="432377" y="798332"/>
                  <a:pt x="187687" y="795265"/>
                  <a:pt x="0" y="791242"/>
                </a:cubicBezTo>
                <a:cubicBezTo>
                  <a:pt x="2290" y="689611"/>
                  <a:pt x="2472" y="511689"/>
                  <a:pt x="0" y="395621"/>
                </a:cubicBezTo>
                <a:cubicBezTo>
                  <a:pt x="-2472" y="279553"/>
                  <a:pt x="-7878" y="187722"/>
                  <a:pt x="0" y="0"/>
                </a:cubicBezTo>
                <a:close/>
              </a:path>
              <a:path w="4129993" h="791242" stroke="0" extrusionOk="0">
                <a:moveTo>
                  <a:pt x="0" y="0"/>
                </a:moveTo>
                <a:cubicBezTo>
                  <a:pt x="164410" y="23861"/>
                  <a:pt x="433750" y="-28392"/>
                  <a:pt x="770932" y="0"/>
                </a:cubicBezTo>
                <a:cubicBezTo>
                  <a:pt x="1108114" y="28392"/>
                  <a:pt x="1282506" y="-9263"/>
                  <a:pt x="1459264" y="0"/>
                </a:cubicBezTo>
                <a:cubicBezTo>
                  <a:pt x="1636022" y="9263"/>
                  <a:pt x="1905380" y="21257"/>
                  <a:pt x="2064996" y="0"/>
                </a:cubicBezTo>
                <a:cubicBezTo>
                  <a:pt x="2224612" y="-21257"/>
                  <a:pt x="2421934" y="26525"/>
                  <a:pt x="2670729" y="0"/>
                </a:cubicBezTo>
                <a:cubicBezTo>
                  <a:pt x="2919524" y="-26525"/>
                  <a:pt x="3119265" y="-23254"/>
                  <a:pt x="3441661" y="0"/>
                </a:cubicBezTo>
                <a:cubicBezTo>
                  <a:pt x="3764057" y="23254"/>
                  <a:pt x="3959039" y="-11649"/>
                  <a:pt x="4129993" y="0"/>
                </a:cubicBezTo>
                <a:cubicBezTo>
                  <a:pt x="4128348" y="101977"/>
                  <a:pt x="4132107" y="213007"/>
                  <a:pt x="4129993" y="379796"/>
                </a:cubicBezTo>
                <a:cubicBezTo>
                  <a:pt x="4127879" y="546585"/>
                  <a:pt x="4123299" y="704319"/>
                  <a:pt x="4129993" y="791242"/>
                </a:cubicBezTo>
                <a:cubicBezTo>
                  <a:pt x="3903334" y="807995"/>
                  <a:pt x="3587376" y="773112"/>
                  <a:pt x="3441661" y="791242"/>
                </a:cubicBezTo>
                <a:cubicBezTo>
                  <a:pt x="3295946" y="809372"/>
                  <a:pt x="3000159" y="782294"/>
                  <a:pt x="2794629" y="791242"/>
                </a:cubicBezTo>
                <a:cubicBezTo>
                  <a:pt x="2589099" y="800190"/>
                  <a:pt x="2404583" y="807127"/>
                  <a:pt x="2147596" y="791242"/>
                </a:cubicBezTo>
                <a:cubicBezTo>
                  <a:pt x="1890609" y="775357"/>
                  <a:pt x="1635605" y="816803"/>
                  <a:pt x="1417964" y="791242"/>
                </a:cubicBezTo>
                <a:cubicBezTo>
                  <a:pt x="1200323" y="765681"/>
                  <a:pt x="1044240" y="764096"/>
                  <a:pt x="729632" y="791242"/>
                </a:cubicBezTo>
                <a:cubicBezTo>
                  <a:pt x="415024" y="818388"/>
                  <a:pt x="148135" y="759976"/>
                  <a:pt x="0" y="791242"/>
                </a:cubicBezTo>
                <a:cubicBezTo>
                  <a:pt x="-13040" y="615273"/>
                  <a:pt x="13961" y="558092"/>
                  <a:pt x="0" y="403533"/>
                </a:cubicBezTo>
                <a:cubicBezTo>
                  <a:pt x="-13961" y="248974"/>
                  <a:pt x="-18162" y="154400"/>
                  <a:pt x="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0930840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透過這些表格和相互關聯的欄位，可以管理和追蹤使用者、貨幣、交易等資訊。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4357534-AAC9-B4F8-A9E1-49BE5E2F11EC}"/>
              </a:ext>
            </a:extLst>
          </p:cNvPr>
          <p:cNvGrpSpPr/>
          <p:nvPr/>
        </p:nvGrpSpPr>
        <p:grpSpPr>
          <a:xfrm>
            <a:off x="4844892" y="250146"/>
            <a:ext cx="6757828" cy="6357708"/>
            <a:chOff x="4844892" y="250146"/>
            <a:chExt cx="6757828" cy="6357708"/>
          </a:xfrm>
        </p:grpSpPr>
        <p:pic>
          <p:nvPicPr>
            <p:cNvPr id="9" name="圖片 8" descr="一張含有 文字, 螢幕擷取畫面, 字型, 數字 的圖片&#10;&#10;自動產生的描述">
              <a:extLst>
                <a:ext uri="{FF2B5EF4-FFF2-40B4-BE49-F238E27FC236}">
                  <a16:creationId xmlns:a16="http://schemas.microsoft.com/office/drawing/2014/main" id="{DE16CA68-7FFB-155F-9808-6C490AB6A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5" r="3810" b="27452"/>
            <a:stretch/>
          </p:blipFill>
          <p:spPr>
            <a:xfrm>
              <a:off x="4844892" y="250146"/>
              <a:ext cx="6757828" cy="635770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683D032-A78F-61BC-F0D0-DF0C808B5EC3}"/>
                </a:ext>
              </a:extLst>
            </p:cNvPr>
            <p:cNvSpPr/>
            <p:nvPr/>
          </p:nvSpPr>
          <p:spPr>
            <a:xfrm>
              <a:off x="7400191" y="532403"/>
              <a:ext cx="1420911" cy="192360"/>
            </a:xfrm>
            <a:prstGeom prst="rect">
              <a:avLst/>
            </a:prstGeom>
            <a:solidFill>
              <a:srgbClr val="E7A7A7">
                <a:alpha val="38824"/>
              </a:srgbClr>
            </a:solidFill>
            <a:ln w="38100">
              <a:solidFill>
                <a:srgbClr val="D0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6DE37F2-E9E7-E211-EAA6-3F8D5B6C0FBD}"/>
                </a:ext>
              </a:extLst>
            </p:cNvPr>
            <p:cNvSpPr/>
            <p:nvPr/>
          </p:nvSpPr>
          <p:spPr>
            <a:xfrm>
              <a:off x="4974809" y="3169920"/>
              <a:ext cx="1519971" cy="192360"/>
            </a:xfrm>
            <a:prstGeom prst="rect">
              <a:avLst/>
            </a:prstGeom>
            <a:solidFill>
              <a:srgbClr val="E7A7A7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9C8FF8F-4E37-898C-12D4-AB948BB6A6E8}"/>
                </a:ext>
              </a:extLst>
            </p:cNvPr>
            <p:cNvSpPr/>
            <p:nvPr/>
          </p:nvSpPr>
          <p:spPr>
            <a:xfrm>
              <a:off x="7465502" y="3524906"/>
              <a:ext cx="1290290" cy="192360"/>
            </a:xfrm>
            <a:prstGeom prst="rect">
              <a:avLst/>
            </a:prstGeom>
            <a:solidFill>
              <a:srgbClr val="E7A7A7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E0BED58-197D-EABA-9349-D20727A9CED0}"/>
                </a:ext>
              </a:extLst>
            </p:cNvPr>
            <p:cNvSpPr/>
            <p:nvPr/>
          </p:nvSpPr>
          <p:spPr>
            <a:xfrm>
              <a:off x="9988422" y="3144520"/>
              <a:ext cx="1519971" cy="192360"/>
            </a:xfrm>
            <a:prstGeom prst="rect">
              <a:avLst/>
            </a:prstGeom>
            <a:solidFill>
              <a:srgbClr val="E7A7A7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880BC91-C4E9-8826-014E-11CCCF6A735B}"/>
                </a:ext>
              </a:extLst>
            </p:cNvPr>
            <p:cNvSpPr/>
            <p:nvPr/>
          </p:nvSpPr>
          <p:spPr>
            <a:xfrm>
              <a:off x="4972646" y="3362280"/>
              <a:ext cx="1522134" cy="16262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1E87228-F4D9-A11D-4C61-065D2E38DB1E}"/>
                </a:ext>
              </a:extLst>
            </p:cNvPr>
            <p:cNvSpPr/>
            <p:nvPr/>
          </p:nvSpPr>
          <p:spPr>
            <a:xfrm>
              <a:off x="4972646" y="3687531"/>
              <a:ext cx="1522134" cy="18061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0102D6-8057-7989-237E-64AACAA5DD07}"/>
                </a:ext>
              </a:extLst>
            </p:cNvPr>
            <p:cNvSpPr/>
            <p:nvPr/>
          </p:nvSpPr>
          <p:spPr>
            <a:xfrm>
              <a:off x="7372569" y="5066380"/>
              <a:ext cx="1476156" cy="19236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8824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FB13F04-0CBD-85E2-E6D0-486F1A83F259}"/>
                </a:ext>
              </a:extLst>
            </p:cNvPr>
            <p:cNvSpPr/>
            <p:nvPr/>
          </p:nvSpPr>
          <p:spPr>
            <a:xfrm>
              <a:off x="7467199" y="3717266"/>
              <a:ext cx="1290290" cy="19236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18E00-B632-9C00-2539-991AE64A6A85}"/>
                </a:ext>
              </a:extLst>
            </p:cNvPr>
            <p:cNvSpPr/>
            <p:nvPr/>
          </p:nvSpPr>
          <p:spPr>
            <a:xfrm>
              <a:off x="9988422" y="3845221"/>
              <a:ext cx="1525398" cy="19236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900BFA4-E010-FDF9-DF1E-256189F33399}"/>
                </a:ext>
              </a:extLst>
            </p:cNvPr>
            <p:cNvSpPr/>
            <p:nvPr/>
          </p:nvSpPr>
          <p:spPr>
            <a:xfrm>
              <a:off x="7465502" y="3332820"/>
              <a:ext cx="1290290" cy="19236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8824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65C1160-E7D3-C231-BF98-4586C2340793}"/>
                </a:ext>
              </a:extLst>
            </p:cNvPr>
            <p:cNvSpPr/>
            <p:nvPr/>
          </p:nvSpPr>
          <p:spPr>
            <a:xfrm>
              <a:off x="4970949" y="3524906"/>
              <a:ext cx="1522134" cy="16262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397BB7-0EFF-EB5E-FC88-53FF1AC9B705}"/>
                </a:ext>
              </a:extLst>
            </p:cNvPr>
            <p:cNvSpPr/>
            <p:nvPr/>
          </p:nvSpPr>
          <p:spPr>
            <a:xfrm>
              <a:off x="4967139" y="3868148"/>
              <a:ext cx="1522134" cy="169433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5D3045A-ABCE-8DF0-5C39-6A1A4F152870}"/>
                </a:ext>
              </a:extLst>
            </p:cNvPr>
            <p:cNvSpPr/>
            <p:nvPr/>
          </p:nvSpPr>
          <p:spPr>
            <a:xfrm>
              <a:off x="9980802" y="3336901"/>
              <a:ext cx="1522134" cy="169433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6203A161-072C-5112-1BD3-4735EB95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572" y="4975361"/>
              <a:ext cx="1670209" cy="1057423"/>
            </a:xfrm>
            <a:prstGeom prst="rect">
              <a:avLst/>
            </a:prstGeom>
          </p:spPr>
        </p:pic>
        <p:pic>
          <p:nvPicPr>
            <p:cNvPr id="27" name="圖片 26" descr="一張含有 文字, 螢幕擷取畫面, 字型, 數字 的圖片">
              <a:extLst>
                <a:ext uri="{FF2B5EF4-FFF2-40B4-BE49-F238E27FC236}">
                  <a16:creationId xmlns:a16="http://schemas.microsoft.com/office/drawing/2014/main" id="{FA82CA66-D7A4-FEB1-FF0A-C8D81ED7E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" t="54036" r="69629" b="34687"/>
            <a:stretch/>
          </p:blipFill>
          <p:spPr>
            <a:xfrm>
              <a:off x="5483203" y="403533"/>
              <a:ext cx="1670209" cy="988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07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65A75D4-D1DC-B66E-75BD-B3DAB509E076}"/>
              </a:ext>
            </a:extLst>
          </p:cNvPr>
          <p:cNvSpPr/>
          <p:nvPr/>
        </p:nvSpPr>
        <p:spPr>
          <a:xfrm>
            <a:off x="0" y="0"/>
            <a:ext cx="644144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1C6379-5913-9F48-B256-9AAF9CE353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5"/>
          <a:stretch/>
        </p:blipFill>
        <p:spPr>
          <a:xfrm>
            <a:off x="1278870" y="1965834"/>
            <a:ext cx="10155893" cy="254025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8F87B79-F864-F9E4-24D0-BEB3B615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02" y="5116011"/>
            <a:ext cx="3906456" cy="1261640"/>
          </a:xfrm>
          <a:custGeom>
            <a:avLst/>
            <a:gdLst>
              <a:gd name="connsiteX0" fmla="*/ 0 w 3906456"/>
              <a:gd name="connsiteY0" fmla="*/ 0 h 1261640"/>
              <a:gd name="connsiteX1" fmla="*/ 597130 w 3906456"/>
              <a:gd name="connsiteY1" fmla="*/ 0 h 1261640"/>
              <a:gd name="connsiteX2" fmla="*/ 1233324 w 3906456"/>
              <a:gd name="connsiteY2" fmla="*/ 0 h 1261640"/>
              <a:gd name="connsiteX3" fmla="*/ 1830454 w 3906456"/>
              <a:gd name="connsiteY3" fmla="*/ 0 h 1261640"/>
              <a:gd name="connsiteX4" fmla="*/ 2310390 w 3906456"/>
              <a:gd name="connsiteY4" fmla="*/ 0 h 1261640"/>
              <a:gd name="connsiteX5" fmla="*/ 2946584 w 3906456"/>
              <a:gd name="connsiteY5" fmla="*/ 0 h 1261640"/>
              <a:gd name="connsiteX6" fmla="*/ 3906456 w 3906456"/>
              <a:gd name="connsiteY6" fmla="*/ 0 h 1261640"/>
              <a:gd name="connsiteX7" fmla="*/ 3906456 w 3906456"/>
              <a:gd name="connsiteY7" fmla="*/ 420547 h 1261640"/>
              <a:gd name="connsiteX8" fmla="*/ 3906456 w 3906456"/>
              <a:gd name="connsiteY8" fmla="*/ 803244 h 1261640"/>
              <a:gd name="connsiteX9" fmla="*/ 3906456 w 3906456"/>
              <a:gd name="connsiteY9" fmla="*/ 1261640 h 1261640"/>
              <a:gd name="connsiteX10" fmla="*/ 3309326 w 3906456"/>
              <a:gd name="connsiteY10" fmla="*/ 1261640 h 1261640"/>
              <a:gd name="connsiteX11" fmla="*/ 2790326 w 3906456"/>
              <a:gd name="connsiteY11" fmla="*/ 1261640 h 1261640"/>
              <a:gd name="connsiteX12" fmla="*/ 2193196 w 3906456"/>
              <a:gd name="connsiteY12" fmla="*/ 1261640 h 1261640"/>
              <a:gd name="connsiteX13" fmla="*/ 1635131 w 3906456"/>
              <a:gd name="connsiteY13" fmla="*/ 1261640 h 1261640"/>
              <a:gd name="connsiteX14" fmla="*/ 1116130 w 3906456"/>
              <a:gd name="connsiteY14" fmla="*/ 1261640 h 1261640"/>
              <a:gd name="connsiteX15" fmla="*/ 675259 w 3906456"/>
              <a:gd name="connsiteY15" fmla="*/ 1261640 h 1261640"/>
              <a:gd name="connsiteX16" fmla="*/ 0 w 3906456"/>
              <a:gd name="connsiteY16" fmla="*/ 1261640 h 1261640"/>
              <a:gd name="connsiteX17" fmla="*/ 0 w 3906456"/>
              <a:gd name="connsiteY17" fmla="*/ 878943 h 1261640"/>
              <a:gd name="connsiteX18" fmla="*/ 0 w 3906456"/>
              <a:gd name="connsiteY18" fmla="*/ 471012 h 1261640"/>
              <a:gd name="connsiteX19" fmla="*/ 0 w 3906456"/>
              <a:gd name="connsiteY19" fmla="*/ 0 h 12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06456" h="1261640" fill="none" extrusionOk="0">
                <a:moveTo>
                  <a:pt x="0" y="0"/>
                </a:moveTo>
                <a:cubicBezTo>
                  <a:pt x="236766" y="-15787"/>
                  <a:pt x="454493" y="70629"/>
                  <a:pt x="597130" y="0"/>
                </a:cubicBezTo>
                <a:cubicBezTo>
                  <a:pt x="739767" y="-70629"/>
                  <a:pt x="1081302" y="36470"/>
                  <a:pt x="1233324" y="0"/>
                </a:cubicBezTo>
                <a:cubicBezTo>
                  <a:pt x="1385346" y="-36470"/>
                  <a:pt x="1614659" y="11266"/>
                  <a:pt x="1830454" y="0"/>
                </a:cubicBezTo>
                <a:cubicBezTo>
                  <a:pt x="2046249" y="-11266"/>
                  <a:pt x="2130392" y="10357"/>
                  <a:pt x="2310390" y="0"/>
                </a:cubicBezTo>
                <a:cubicBezTo>
                  <a:pt x="2490388" y="-10357"/>
                  <a:pt x="2693421" y="24155"/>
                  <a:pt x="2946584" y="0"/>
                </a:cubicBezTo>
                <a:cubicBezTo>
                  <a:pt x="3199747" y="-24155"/>
                  <a:pt x="3511188" y="66488"/>
                  <a:pt x="3906456" y="0"/>
                </a:cubicBezTo>
                <a:cubicBezTo>
                  <a:pt x="3948842" y="170748"/>
                  <a:pt x="3863967" y="234335"/>
                  <a:pt x="3906456" y="420547"/>
                </a:cubicBezTo>
                <a:cubicBezTo>
                  <a:pt x="3948945" y="606759"/>
                  <a:pt x="3877456" y="627281"/>
                  <a:pt x="3906456" y="803244"/>
                </a:cubicBezTo>
                <a:cubicBezTo>
                  <a:pt x="3935456" y="979207"/>
                  <a:pt x="3856350" y="1113150"/>
                  <a:pt x="3906456" y="1261640"/>
                </a:cubicBezTo>
                <a:cubicBezTo>
                  <a:pt x="3710300" y="1283253"/>
                  <a:pt x="3508057" y="1259483"/>
                  <a:pt x="3309326" y="1261640"/>
                </a:cubicBezTo>
                <a:cubicBezTo>
                  <a:pt x="3110595" y="1263797"/>
                  <a:pt x="2989565" y="1260290"/>
                  <a:pt x="2790326" y="1261640"/>
                </a:cubicBezTo>
                <a:cubicBezTo>
                  <a:pt x="2591087" y="1262990"/>
                  <a:pt x="2325528" y="1221336"/>
                  <a:pt x="2193196" y="1261640"/>
                </a:cubicBezTo>
                <a:cubicBezTo>
                  <a:pt x="2060864" y="1301944"/>
                  <a:pt x="1766949" y="1242677"/>
                  <a:pt x="1635131" y="1261640"/>
                </a:cubicBezTo>
                <a:cubicBezTo>
                  <a:pt x="1503314" y="1280603"/>
                  <a:pt x="1372211" y="1200989"/>
                  <a:pt x="1116130" y="1261640"/>
                </a:cubicBezTo>
                <a:cubicBezTo>
                  <a:pt x="860049" y="1322291"/>
                  <a:pt x="813515" y="1245752"/>
                  <a:pt x="675259" y="1261640"/>
                </a:cubicBezTo>
                <a:cubicBezTo>
                  <a:pt x="537003" y="1277528"/>
                  <a:pt x="193279" y="1232430"/>
                  <a:pt x="0" y="1261640"/>
                </a:cubicBezTo>
                <a:cubicBezTo>
                  <a:pt x="-128" y="1140678"/>
                  <a:pt x="451" y="1046950"/>
                  <a:pt x="0" y="878943"/>
                </a:cubicBezTo>
                <a:cubicBezTo>
                  <a:pt x="-451" y="710936"/>
                  <a:pt x="42486" y="558619"/>
                  <a:pt x="0" y="471012"/>
                </a:cubicBezTo>
                <a:cubicBezTo>
                  <a:pt x="-42486" y="383405"/>
                  <a:pt x="41046" y="200875"/>
                  <a:pt x="0" y="0"/>
                </a:cubicBezTo>
                <a:close/>
              </a:path>
              <a:path w="3906456" h="1261640" stroke="0" extrusionOk="0">
                <a:moveTo>
                  <a:pt x="0" y="0"/>
                </a:moveTo>
                <a:cubicBezTo>
                  <a:pt x="127698" y="-27134"/>
                  <a:pt x="288862" y="14992"/>
                  <a:pt x="558065" y="0"/>
                </a:cubicBezTo>
                <a:cubicBezTo>
                  <a:pt x="827269" y="-14992"/>
                  <a:pt x="882188" y="40477"/>
                  <a:pt x="1077066" y="0"/>
                </a:cubicBezTo>
                <a:cubicBezTo>
                  <a:pt x="1271944" y="-40477"/>
                  <a:pt x="1327433" y="15592"/>
                  <a:pt x="1517937" y="0"/>
                </a:cubicBezTo>
                <a:cubicBezTo>
                  <a:pt x="1708441" y="-15592"/>
                  <a:pt x="1778506" y="28405"/>
                  <a:pt x="2036938" y="0"/>
                </a:cubicBezTo>
                <a:cubicBezTo>
                  <a:pt x="2295370" y="-28405"/>
                  <a:pt x="2332238" y="39900"/>
                  <a:pt x="2595003" y="0"/>
                </a:cubicBezTo>
                <a:cubicBezTo>
                  <a:pt x="2857769" y="-39900"/>
                  <a:pt x="3077214" y="28484"/>
                  <a:pt x="3231197" y="0"/>
                </a:cubicBezTo>
                <a:cubicBezTo>
                  <a:pt x="3385180" y="-28484"/>
                  <a:pt x="3578827" y="6469"/>
                  <a:pt x="3906456" y="0"/>
                </a:cubicBezTo>
                <a:cubicBezTo>
                  <a:pt x="3942129" y="100229"/>
                  <a:pt x="3867492" y="209618"/>
                  <a:pt x="3906456" y="407930"/>
                </a:cubicBezTo>
                <a:cubicBezTo>
                  <a:pt x="3945420" y="606242"/>
                  <a:pt x="3902445" y="706024"/>
                  <a:pt x="3906456" y="790628"/>
                </a:cubicBezTo>
                <a:cubicBezTo>
                  <a:pt x="3910467" y="875232"/>
                  <a:pt x="3886985" y="1102345"/>
                  <a:pt x="3906456" y="1261640"/>
                </a:cubicBezTo>
                <a:cubicBezTo>
                  <a:pt x="3788922" y="1291821"/>
                  <a:pt x="3622905" y="1260274"/>
                  <a:pt x="3426520" y="1261640"/>
                </a:cubicBezTo>
                <a:cubicBezTo>
                  <a:pt x="3230135" y="1263006"/>
                  <a:pt x="3201093" y="1252738"/>
                  <a:pt x="2985649" y="1261640"/>
                </a:cubicBezTo>
                <a:cubicBezTo>
                  <a:pt x="2770205" y="1270542"/>
                  <a:pt x="2605817" y="1225405"/>
                  <a:pt x="2466648" y="1261640"/>
                </a:cubicBezTo>
                <a:cubicBezTo>
                  <a:pt x="2327479" y="1297875"/>
                  <a:pt x="2148901" y="1246687"/>
                  <a:pt x="2025776" y="1261640"/>
                </a:cubicBezTo>
                <a:cubicBezTo>
                  <a:pt x="1902651" y="1276593"/>
                  <a:pt x="1544487" y="1252984"/>
                  <a:pt x="1389582" y="1261640"/>
                </a:cubicBezTo>
                <a:cubicBezTo>
                  <a:pt x="1234677" y="1270296"/>
                  <a:pt x="1025673" y="1232596"/>
                  <a:pt x="753388" y="1261640"/>
                </a:cubicBezTo>
                <a:cubicBezTo>
                  <a:pt x="481103" y="1290684"/>
                  <a:pt x="286168" y="1174463"/>
                  <a:pt x="0" y="1261640"/>
                </a:cubicBezTo>
                <a:cubicBezTo>
                  <a:pt x="-48413" y="1080712"/>
                  <a:pt x="46191" y="1006544"/>
                  <a:pt x="0" y="828477"/>
                </a:cubicBezTo>
                <a:cubicBezTo>
                  <a:pt x="-46191" y="650410"/>
                  <a:pt x="3723" y="526700"/>
                  <a:pt x="0" y="407930"/>
                </a:cubicBezTo>
                <a:cubicBezTo>
                  <a:pt x="-3723" y="289160"/>
                  <a:pt x="4367" y="108288"/>
                  <a:pt x="0" y="0"/>
                </a:cubicBezTo>
                <a:close/>
              </a:path>
            </a:pathLst>
          </a:custGeom>
          <a:solidFill>
            <a:srgbClr val="E7A7A7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8936103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利用資料庫管理頁面瀏覽權限，依據層級不同可察看頁面也不同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B4019B1-3B55-59BD-C088-51905CE826B7}"/>
              </a:ext>
            </a:extLst>
          </p:cNvPr>
          <p:cNvSpPr txBox="1">
            <a:spLocks/>
          </p:cNvSpPr>
          <p:nvPr/>
        </p:nvSpPr>
        <p:spPr>
          <a:xfrm>
            <a:off x="255412" y="250146"/>
            <a:ext cx="6531467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資料庫架構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-Manager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CE9EAD7-D223-CF02-ECEC-55411B67B933}"/>
              </a:ext>
            </a:extLst>
          </p:cNvPr>
          <p:cNvSpPr/>
          <p:nvPr/>
        </p:nvSpPr>
        <p:spPr>
          <a:xfrm>
            <a:off x="1459449" y="3788750"/>
            <a:ext cx="1973361" cy="257470"/>
          </a:xfrm>
          <a:prstGeom prst="rect">
            <a:avLst/>
          </a:prstGeom>
          <a:solidFill>
            <a:srgbClr val="E7A7A7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7FE992-B9C3-D282-BB69-50A229B68536}"/>
              </a:ext>
            </a:extLst>
          </p:cNvPr>
          <p:cNvSpPr/>
          <p:nvPr/>
        </p:nvSpPr>
        <p:spPr>
          <a:xfrm>
            <a:off x="4069697" y="3235959"/>
            <a:ext cx="1721503" cy="257470"/>
          </a:xfrm>
          <a:prstGeom prst="rect">
            <a:avLst/>
          </a:prstGeom>
          <a:solidFill>
            <a:srgbClr val="E7A7A7">
              <a:alpha val="38824"/>
            </a:srgbClr>
          </a:solidFill>
          <a:ln w="38100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2C8C4-40CC-5857-15F3-DBAA767461F5}"/>
              </a:ext>
            </a:extLst>
          </p:cNvPr>
          <p:cNvSpPr/>
          <p:nvPr/>
        </p:nvSpPr>
        <p:spPr>
          <a:xfrm>
            <a:off x="6788637" y="3107224"/>
            <a:ext cx="1863345" cy="257470"/>
          </a:xfrm>
          <a:prstGeom prst="rect">
            <a:avLst/>
          </a:prstGeom>
          <a:solidFill>
            <a:srgbClr val="E7A7A7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0929C9-1BD4-9667-89EE-96A73932572B}"/>
              </a:ext>
            </a:extLst>
          </p:cNvPr>
          <p:cNvSpPr/>
          <p:nvPr/>
        </p:nvSpPr>
        <p:spPr>
          <a:xfrm>
            <a:off x="6788637" y="3364694"/>
            <a:ext cx="1863345" cy="257470"/>
          </a:xfrm>
          <a:prstGeom prst="rect">
            <a:avLst/>
          </a:prstGeom>
          <a:solidFill>
            <a:schemeClr val="accent6">
              <a:lumMod val="60000"/>
              <a:lumOff val="40000"/>
              <a:alpha val="388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F5D551-9E3F-5B44-9E81-479FC9B500A0}"/>
              </a:ext>
            </a:extLst>
          </p:cNvPr>
          <p:cNvSpPr/>
          <p:nvPr/>
        </p:nvSpPr>
        <p:spPr>
          <a:xfrm flipV="1">
            <a:off x="9464781" y="3107224"/>
            <a:ext cx="1863345" cy="321776"/>
          </a:xfrm>
          <a:prstGeom prst="rect">
            <a:avLst/>
          </a:prstGeom>
          <a:solidFill>
            <a:schemeClr val="accent6">
              <a:lumMod val="60000"/>
              <a:lumOff val="40000"/>
              <a:alpha val="38824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827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辦公用品, 文字, 辦公室設備, 室內 的圖片&#10;&#10;自動產生的描述">
            <a:extLst>
              <a:ext uri="{FF2B5EF4-FFF2-40B4-BE49-F238E27FC236}">
                <a16:creationId xmlns:a16="http://schemas.microsoft.com/office/drawing/2014/main" id="{A835DC7C-63E3-BE0D-5A7A-980A82F3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AE7BE3-7E51-3EA0-1962-58A7B92530E7}"/>
              </a:ext>
            </a:extLst>
          </p:cNvPr>
          <p:cNvSpPr/>
          <p:nvPr/>
        </p:nvSpPr>
        <p:spPr>
          <a:xfrm>
            <a:off x="671332" y="381965"/>
            <a:ext cx="10984374" cy="60767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53024-6777-4A68-29D5-28C6F4F89689}"/>
              </a:ext>
            </a:extLst>
          </p:cNvPr>
          <p:cNvSpPr/>
          <p:nvPr/>
        </p:nvSpPr>
        <p:spPr>
          <a:xfrm>
            <a:off x="10544536" y="-101599"/>
            <a:ext cx="1779564" cy="16063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C607F59-E45D-DF0D-B76D-052C7ADCE722}"/>
              </a:ext>
            </a:extLst>
          </p:cNvPr>
          <p:cNvSpPr/>
          <p:nvPr/>
        </p:nvSpPr>
        <p:spPr>
          <a:xfrm>
            <a:off x="0" y="3120437"/>
            <a:ext cx="12191980" cy="1666754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alpha val="3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02212-523D-A983-1D14-C298A67C383F}"/>
              </a:ext>
            </a:extLst>
          </p:cNvPr>
          <p:cNvSpPr/>
          <p:nvPr/>
        </p:nvSpPr>
        <p:spPr>
          <a:xfrm>
            <a:off x="-132080" y="5317380"/>
            <a:ext cx="1805899" cy="16422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7FC07A-7B34-FC70-7CA6-CA95A7B1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36" y="1504709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zh-TW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UD Digi Kyokasho N-B" panose="02020700000000000000" pitchFamily="17" charset="-128"/>
              </a:rPr>
              <a:t>user</a:t>
            </a:r>
            <a:endParaRPr lang="zh-TW" alt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UD Digi Kyokasho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17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113B6B-8750-EB49-C447-83A36E23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18" y="379131"/>
            <a:ext cx="7336460" cy="6461499"/>
          </a:xfrm>
          <a:prstGeom prst="rect">
            <a:avLst/>
          </a:prstGeom>
          <a:ln w="19050"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E0E39F4-A0AE-EB36-675A-20F0B68DC233}"/>
              </a:ext>
            </a:extLst>
          </p:cNvPr>
          <p:cNvSpPr/>
          <p:nvPr/>
        </p:nvSpPr>
        <p:spPr>
          <a:xfrm>
            <a:off x="3977960" y="4664335"/>
            <a:ext cx="2623197" cy="977702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A1234B-1534-EE55-3718-EE7BFCFA153A}"/>
              </a:ext>
            </a:extLst>
          </p:cNvPr>
          <p:cNvSpPr/>
          <p:nvPr/>
        </p:nvSpPr>
        <p:spPr>
          <a:xfrm>
            <a:off x="7019731" y="4963614"/>
            <a:ext cx="1494513" cy="657672"/>
          </a:xfrm>
          <a:prstGeom prst="rect">
            <a:avLst/>
          </a:prstGeom>
          <a:noFill/>
          <a:ln w="28575">
            <a:solidFill>
              <a:srgbClr val="D0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F62FE8D-2FA6-FC5A-8FDE-1AC886230404}"/>
              </a:ext>
            </a:extLst>
          </p:cNvPr>
          <p:cNvGrpSpPr/>
          <p:nvPr/>
        </p:nvGrpSpPr>
        <p:grpSpPr>
          <a:xfrm>
            <a:off x="968888" y="4476983"/>
            <a:ext cx="2806235" cy="921746"/>
            <a:chOff x="1221477" y="3907971"/>
            <a:chExt cx="2806235" cy="921746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9B44463-D9FD-B0B9-5175-1CCEDF393577}"/>
                </a:ext>
              </a:extLst>
            </p:cNvPr>
            <p:cNvGrpSpPr/>
            <p:nvPr/>
          </p:nvGrpSpPr>
          <p:grpSpPr>
            <a:xfrm>
              <a:off x="1221477" y="3907971"/>
              <a:ext cx="2806235" cy="509287"/>
              <a:chOff x="4204817" y="190697"/>
              <a:chExt cx="3001178" cy="553795"/>
            </a:xfrm>
          </p:grpSpPr>
          <p:sp>
            <p:nvSpPr>
              <p:cNvPr id="12" name="標題 1">
                <a:extLst>
                  <a:ext uri="{FF2B5EF4-FFF2-40B4-BE49-F238E27FC236}">
                    <a16:creationId xmlns:a16="http://schemas.microsoft.com/office/drawing/2014/main" id="{D104C981-7A51-82AB-02B1-BC1E4868A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0553" y="190697"/>
                <a:ext cx="2635442" cy="5537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77824">
                  <a:spcAft>
                    <a:spcPts val="600"/>
                  </a:spcAft>
                </a:pPr>
                <a:r>
                  <a:rPr lang="en-US" altLang="zh-TW" sz="2800" b="1" kern="1200" dirty="0">
                    <a:solidFill>
                      <a:srgbClr val="595353"/>
                    </a:solidFill>
                    <a:latin typeface="Century Gothic" panose="020B0502020202020204" pitchFamily="34" charset="0"/>
                    <a:ea typeface="+mj-ea"/>
                    <a:cs typeface="+mj-cs"/>
                  </a:rPr>
                  <a:t>web crawler</a:t>
                </a:r>
                <a:endParaRPr lang="zh-TW" altLang="en-US" sz="2800" b="1" dirty="0">
                  <a:solidFill>
                    <a:schemeClr val="bg2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13" name="圖片 12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854478DD-E553-7F05-16B8-C30C265FD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4817" y="330070"/>
                <a:ext cx="365736" cy="365736"/>
              </a:xfrm>
              <a:prstGeom prst="rect">
                <a:avLst/>
              </a:prstGeom>
            </p:spPr>
          </p:pic>
        </p:grpSp>
        <p:sp>
          <p:nvSpPr>
            <p:cNvPr id="14" name="標題 1">
              <a:extLst>
                <a:ext uri="{FF2B5EF4-FFF2-40B4-BE49-F238E27FC236}">
                  <a16:creationId xmlns:a16="http://schemas.microsoft.com/office/drawing/2014/main" id="{2AABEDF2-1142-3AC8-DC20-87971C680F74}"/>
                </a:ext>
              </a:extLst>
            </p:cNvPr>
            <p:cNvSpPr txBox="1">
              <a:spLocks/>
            </p:cNvSpPr>
            <p:nvPr/>
          </p:nvSpPr>
          <p:spPr>
            <a:xfrm>
              <a:off x="1474255" y="4320430"/>
              <a:ext cx="2471370" cy="5092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1800" dirty="0">
                  <a:solidFill>
                    <a:srgbClr val="59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爬蟲抓取常用匯率資訊</a:t>
              </a:r>
              <a:endParaRPr lang="zh-TW" altLang="en-US" sz="1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51FDB4C-8FA5-FAF3-8E38-2CC86A6ACD34}"/>
              </a:ext>
            </a:extLst>
          </p:cNvPr>
          <p:cNvGrpSpPr/>
          <p:nvPr/>
        </p:nvGrpSpPr>
        <p:grpSpPr>
          <a:xfrm>
            <a:off x="8896668" y="5153186"/>
            <a:ext cx="2933372" cy="1282346"/>
            <a:chOff x="1231637" y="3907971"/>
            <a:chExt cx="2933372" cy="1282346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B4B08EB2-305F-9BB1-0099-061902D7E75E}"/>
                </a:ext>
              </a:extLst>
            </p:cNvPr>
            <p:cNvGrpSpPr/>
            <p:nvPr/>
          </p:nvGrpSpPr>
          <p:grpSpPr>
            <a:xfrm>
              <a:off x="1231637" y="3907971"/>
              <a:ext cx="2796075" cy="509287"/>
              <a:chOff x="4215683" y="190697"/>
              <a:chExt cx="2990312" cy="553795"/>
            </a:xfrm>
          </p:grpSpPr>
          <p:sp>
            <p:nvSpPr>
              <p:cNvPr id="21" name="標題 1">
                <a:extLst>
                  <a:ext uri="{FF2B5EF4-FFF2-40B4-BE49-F238E27FC236}">
                    <a16:creationId xmlns:a16="http://schemas.microsoft.com/office/drawing/2014/main" id="{07B16F41-1659-76F7-68A7-0C782FDCA4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0553" y="190697"/>
                <a:ext cx="2635442" cy="5537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77824">
                  <a:spcAft>
                    <a:spcPts val="600"/>
                  </a:spcAft>
                </a:pPr>
                <a:r>
                  <a:rPr lang="en-US" altLang="zh-TW" sz="2800" b="1" kern="1200" dirty="0">
                    <a:solidFill>
                      <a:srgbClr val="595353"/>
                    </a:solidFill>
                    <a:latin typeface="Century Gothic" panose="020B0502020202020204" pitchFamily="34" charset="0"/>
                    <a:ea typeface="+mj-ea"/>
                    <a:cs typeface="+mj-cs"/>
                  </a:rPr>
                  <a:t>CAPTCHA</a:t>
                </a:r>
                <a:endParaRPr lang="zh-TW" altLang="en-US" sz="2800" b="1" dirty="0">
                  <a:solidFill>
                    <a:schemeClr val="bg2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23" name="圖片 22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805ECB20-6188-DA5F-2E47-03104E161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5683" y="274831"/>
                <a:ext cx="365736" cy="365736"/>
              </a:xfrm>
              <a:prstGeom prst="rect">
                <a:avLst/>
              </a:prstGeom>
            </p:spPr>
          </p:pic>
        </p:grpSp>
        <p:sp>
          <p:nvSpPr>
            <p:cNvPr id="19" name="標題 1">
              <a:extLst>
                <a:ext uri="{FF2B5EF4-FFF2-40B4-BE49-F238E27FC236}">
                  <a16:creationId xmlns:a16="http://schemas.microsoft.com/office/drawing/2014/main" id="{7D66FA40-5C48-C301-F369-3D8CF93DF5F7}"/>
                </a:ext>
              </a:extLst>
            </p:cNvPr>
            <p:cNvSpPr txBox="1">
              <a:spLocks/>
            </p:cNvSpPr>
            <p:nvPr/>
          </p:nvSpPr>
          <p:spPr>
            <a:xfrm>
              <a:off x="1541812" y="4371705"/>
              <a:ext cx="2623197" cy="8186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latin typeface="+mj-lt"/>
                  <a:ea typeface="+mj-ea"/>
                  <a:cs typeface="+mj-cs"/>
                </a:defRPr>
              </a:lvl1pPr>
            </a:lstStyle>
            <a:p>
              <a:pPr defTabSz="877824">
                <a:spcAft>
                  <a:spcPts val="600"/>
                </a:spcAft>
              </a:pPr>
              <a:r>
                <a:rPr lang="zh-TW" altLang="en-US" sz="1800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利用隨機驗證碼增強用戶登錄時的安全性</a:t>
              </a:r>
            </a:p>
          </p:txBody>
        </p:sp>
      </p:grpSp>
      <p:sp>
        <p:nvSpPr>
          <p:cNvPr id="29" name="標題 1">
            <a:extLst>
              <a:ext uri="{FF2B5EF4-FFF2-40B4-BE49-F238E27FC236}">
                <a16:creationId xmlns:a16="http://schemas.microsoft.com/office/drawing/2014/main" id="{235C60A9-01DB-EEC4-1F4D-8F6A02357F20}"/>
              </a:ext>
            </a:extLst>
          </p:cNvPr>
          <p:cNvSpPr txBox="1">
            <a:spLocks/>
          </p:cNvSpPr>
          <p:nvPr/>
        </p:nvSpPr>
        <p:spPr>
          <a:xfrm>
            <a:off x="182240" y="268458"/>
            <a:ext cx="3890486" cy="448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defTabSz="877824">
              <a:spcAft>
                <a:spcPts val="600"/>
              </a:spcAft>
            </a:pPr>
            <a:r>
              <a:rPr lang="zh-TW" altLang="en-US" sz="36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系統首頁</a:t>
            </a:r>
          </a:p>
        </p:txBody>
      </p:sp>
    </p:spTree>
    <p:extLst>
      <p:ext uri="{BB962C8B-B14F-4D97-AF65-F5344CB8AC3E}">
        <p14:creationId xmlns:p14="http://schemas.microsoft.com/office/powerpoint/2010/main" val="384252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999</Words>
  <Application>Microsoft Office PowerPoint</Application>
  <PresentationFormat>寬螢幕</PresentationFormat>
  <Paragraphs>206</Paragraphs>
  <Slides>34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微軟正黑體</vt:lpstr>
      <vt:lpstr>Arial</vt:lpstr>
      <vt:lpstr>Britannic Bold</vt:lpstr>
      <vt:lpstr>Calibri</vt:lpstr>
      <vt:lpstr>Calibri Light</vt:lpstr>
      <vt:lpstr>Century Gothic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user</vt:lpstr>
      <vt:lpstr>PowerPoint 簡報</vt:lpstr>
      <vt:lpstr>PowerPoint 簡報</vt:lpstr>
      <vt:lpstr>PowerPoint 簡報</vt:lpstr>
      <vt:lpstr>PowerPoint 簡報</vt:lpstr>
      <vt:lpstr>PowerPoint 簡報</vt:lpstr>
      <vt:lpstr>帳戶總覽 MyAccount</vt:lpstr>
      <vt:lpstr>PowerPoint 簡報</vt:lpstr>
      <vt:lpstr>我要換匯 Exchange</vt:lpstr>
      <vt:lpstr>PowerPoint 簡報</vt:lpstr>
      <vt:lpstr>PowerPoint 簡報</vt:lpstr>
      <vt:lpstr>交易查詢 Transaction Record</vt:lpstr>
      <vt:lpstr>PowerPoint 簡報</vt:lpstr>
      <vt:lpstr>會員專區 MyData</vt:lpstr>
      <vt:lpstr>PowerPoint 簡報</vt:lpstr>
      <vt:lpstr>PowerPoint 簡報</vt:lpstr>
      <vt:lpstr>Manager</vt:lpstr>
      <vt:lpstr>PowerPoint 簡報</vt:lpstr>
      <vt:lpstr>資料審核 (須為審核部門主管才有權限審閱) Pending List</vt:lpstr>
      <vt:lpstr>PowerPoint 簡報</vt:lpstr>
      <vt:lpstr>會員資料查詢 User List</vt:lpstr>
      <vt:lpstr>PowerPoint 簡報</vt:lpstr>
      <vt:lpstr>未通過會員資料 Unapproved List</vt:lpstr>
      <vt:lpstr>PowerPoint 簡報</vt:lpstr>
      <vt:lpstr>資料圖表報告 Report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MyBank</dc:title>
  <dc:creator>佳謓 吳</dc:creator>
  <cp:lastModifiedBy>佳謓 吳</cp:lastModifiedBy>
  <cp:revision>97</cp:revision>
  <dcterms:created xsi:type="dcterms:W3CDTF">2024-01-05T10:43:04Z</dcterms:created>
  <dcterms:modified xsi:type="dcterms:W3CDTF">2024-01-18T07:41:43Z</dcterms:modified>
</cp:coreProperties>
</file>